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56" r:id="rId1"/>
  </p:sld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61222A-2CD9-4C0C-8B39-E6A87D62AF15}" v="116" dt="2025-08-13T15:19:00.7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ur Choudhury" userId="48b586987a376197" providerId="LiveId" clId="{BD61222A-2CD9-4C0C-8B39-E6A87D62AF15}"/>
    <pc:docChg chg="undo custSel addSld modSld">
      <pc:chgData name="Ankur Choudhury" userId="48b586987a376197" providerId="LiveId" clId="{BD61222A-2CD9-4C0C-8B39-E6A87D62AF15}" dt="2025-08-13T15:23:35.230" v="6709" actId="1038"/>
      <pc:docMkLst>
        <pc:docMk/>
      </pc:docMkLst>
      <pc:sldChg chg="addSp delSp modSp mod modTransition">
        <pc:chgData name="Ankur Choudhury" userId="48b586987a376197" providerId="LiveId" clId="{BD61222A-2CD9-4C0C-8B39-E6A87D62AF15}" dt="2025-08-13T15:23:35.230" v="6709" actId="1038"/>
        <pc:sldMkLst>
          <pc:docMk/>
          <pc:sldMk cId="575895018" sldId="256"/>
        </pc:sldMkLst>
        <pc:spChg chg="mod">
          <ac:chgData name="Ankur Choudhury" userId="48b586987a376197" providerId="LiveId" clId="{BD61222A-2CD9-4C0C-8B39-E6A87D62AF15}" dt="2025-08-13T15:23:19.644" v="6701" actId="1036"/>
          <ac:spMkLst>
            <pc:docMk/>
            <pc:sldMk cId="575895018" sldId="256"/>
            <ac:spMk id="2" creationId="{4B4DCCF5-5F89-08C8-CE08-6F69E2BBA75F}"/>
          </ac:spMkLst>
        </pc:spChg>
        <pc:spChg chg="mod">
          <ac:chgData name="Ankur Choudhury" userId="48b586987a376197" providerId="LiveId" clId="{BD61222A-2CD9-4C0C-8B39-E6A87D62AF15}" dt="2025-08-13T15:16:41.285" v="6564" actId="1035"/>
          <ac:spMkLst>
            <pc:docMk/>
            <pc:sldMk cId="575895018" sldId="256"/>
            <ac:spMk id="3" creationId="{51E7EC4B-1B98-7C38-E352-8E7E7A456508}"/>
          </ac:spMkLst>
        </pc:spChg>
        <pc:spChg chg="add mod">
          <ac:chgData name="Ankur Choudhury" userId="48b586987a376197" providerId="LiveId" clId="{BD61222A-2CD9-4C0C-8B39-E6A87D62AF15}" dt="2025-08-13T15:23:31.393" v="6707" actId="1038"/>
          <ac:spMkLst>
            <pc:docMk/>
            <pc:sldMk cId="575895018" sldId="256"/>
            <ac:spMk id="6" creationId="{974C2FEA-3F36-BE1A-E98B-7A387C2D4DC0}"/>
          </ac:spMkLst>
        </pc:spChg>
        <pc:spChg chg="add mod">
          <ac:chgData name="Ankur Choudhury" userId="48b586987a376197" providerId="LiveId" clId="{BD61222A-2CD9-4C0C-8B39-E6A87D62AF15}" dt="2025-08-13T15:23:35.230" v="6709" actId="1038"/>
          <ac:spMkLst>
            <pc:docMk/>
            <pc:sldMk cId="575895018" sldId="256"/>
            <ac:spMk id="7" creationId="{BEB248D3-C406-8B1D-D5F3-E5063C4AB55F}"/>
          </ac:spMkLst>
        </pc:spChg>
        <pc:picChg chg="del mod">
          <ac:chgData name="Ankur Choudhury" userId="48b586987a376197" providerId="LiveId" clId="{BD61222A-2CD9-4C0C-8B39-E6A87D62AF15}" dt="2025-08-13T14:51:24.768" v="6192" actId="478"/>
          <ac:picMkLst>
            <pc:docMk/>
            <pc:sldMk cId="575895018" sldId="256"/>
            <ac:picMk id="5" creationId="{CF0A3AB4-E253-8A16-6592-4D7360828BC6}"/>
          </ac:picMkLst>
        </pc:picChg>
      </pc:sldChg>
      <pc:sldChg chg="delSp modSp mod">
        <pc:chgData name="Ankur Choudhury" userId="48b586987a376197" providerId="LiveId" clId="{BD61222A-2CD9-4C0C-8B39-E6A87D62AF15}" dt="2025-08-13T15:01:55.958" v="6271" actId="20577"/>
        <pc:sldMkLst>
          <pc:docMk/>
          <pc:sldMk cId="572252012" sldId="257"/>
        </pc:sldMkLst>
        <pc:spChg chg="mod">
          <ac:chgData name="Ankur Choudhury" userId="48b586987a376197" providerId="LiveId" clId="{BD61222A-2CD9-4C0C-8B39-E6A87D62AF15}" dt="2025-08-13T15:01:55.958" v="6271" actId="20577"/>
          <ac:spMkLst>
            <pc:docMk/>
            <pc:sldMk cId="572252012" sldId="257"/>
            <ac:spMk id="3" creationId="{B2C974A6-9D55-5D84-EE18-1C0349BEB758}"/>
          </ac:spMkLst>
        </pc:spChg>
        <pc:picChg chg="del">
          <ac:chgData name="Ankur Choudhury" userId="48b586987a376197" providerId="LiveId" clId="{BD61222A-2CD9-4C0C-8B39-E6A87D62AF15}" dt="2025-08-13T14:51:29.364" v="6193" actId="478"/>
          <ac:picMkLst>
            <pc:docMk/>
            <pc:sldMk cId="572252012" sldId="257"/>
            <ac:picMk id="2" creationId="{CD998813-9C0B-3B92-BDE5-B8C4F50D32AB}"/>
          </ac:picMkLst>
        </pc:picChg>
      </pc:sldChg>
      <pc:sldChg chg="addSp delSp modSp mod">
        <pc:chgData name="Ankur Choudhury" userId="48b586987a376197" providerId="LiveId" clId="{BD61222A-2CD9-4C0C-8B39-E6A87D62AF15}" dt="2025-08-13T14:51:37.035" v="6195" actId="478"/>
        <pc:sldMkLst>
          <pc:docMk/>
          <pc:sldMk cId="2194843567" sldId="258"/>
        </pc:sldMkLst>
        <pc:spChg chg="add del mod">
          <ac:chgData name="Ankur Choudhury" userId="48b586987a376197" providerId="LiveId" clId="{BD61222A-2CD9-4C0C-8B39-E6A87D62AF15}" dt="2025-08-13T08:57:25.343" v="15" actId="478"/>
          <ac:spMkLst>
            <pc:docMk/>
            <pc:sldMk cId="2194843567" sldId="258"/>
            <ac:spMk id="3" creationId="{FD57359D-063F-C6E7-7016-A20825ADC69C}"/>
          </ac:spMkLst>
        </pc:spChg>
        <pc:spChg chg="add del mod">
          <ac:chgData name="Ankur Choudhury" userId="48b586987a376197" providerId="LiveId" clId="{BD61222A-2CD9-4C0C-8B39-E6A87D62AF15}" dt="2025-08-13T08:58:43.111" v="19"/>
          <ac:spMkLst>
            <pc:docMk/>
            <pc:sldMk cId="2194843567" sldId="258"/>
            <ac:spMk id="4" creationId="{D2DE2587-5C40-4FE0-BC08-F39A76D85827}"/>
          </ac:spMkLst>
        </pc:spChg>
        <pc:spChg chg="mod">
          <ac:chgData name="Ankur Choudhury" userId="48b586987a376197" providerId="LiveId" clId="{BD61222A-2CD9-4C0C-8B39-E6A87D62AF15}" dt="2025-08-13T09:11:18.389" v="499" actId="14100"/>
          <ac:spMkLst>
            <pc:docMk/>
            <pc:sldMk cId="2194843567" sldId="258"/>
            <ac:spMk id="5" creationId="{B4245988-20AA-41F3-6D94-22AE79D47651}"/>
          </ac:spMkLst>
        </pc:spChg>
        <pc:spChg chg="add mod">
          <ac:chgData name="Ankur Choudhury" userId="48b586987a376197" providerId="LiveId" clId="{BD61222A-2CD9-4C0C-8B39-E6A87D62AF15}" dt="2025-08-13T09:06:35.035" v="417" actId="207"/>
          <ac:spMkLst>
            <pc:docMk/>
            <pc:sldMk cId="2194843567" sldId="258"/>
            <ac:spMk id="6" creationId="{E4B707FE-A41F-B675-E326-AF2F7397BF83}"/>
          </ac:spMkLst>
        </pc:spChg>
        <pc:spChg chg="add mod">
          <ac:chgData name="Ankur Choudhury" userId="48b586987a376197" providerId="LiveId" clId="{BD61222A-2CD9-4C0C-8B39-E6A87D62AF15}" dt="2025-08-13T09:06:42.706" v="418" actId="207"/>
          <ac:spMkLst>
            <pc:docMk/>
            <pc:sldMk cId="2194843567" sldId="258"/>
            <ac:spMk id="7" creationId="{102C454A-2BC3-1E5C-E7D6-C16F227DF7C9}"/>
          </ac:spMkLst>
        </pc:spChg>
        <pc:spChg chg="mod">
          <ac:chgData name="Ankur Choudhury" userId="48b586987a376197" providerId="LiveId" clId="{BD61222A-2CD9-4C0C-8B39-E6A87D62AF15}" dt="2025-08-13T09:06:50.638" v="419" actId="207"/>
          <ac:spMkLst>
            <pc:docMk/>
            <pc:sldMk cId="2194843567" sldId="258"/>
            <ac:spMk id="8" creationId="{81638518-0F92-0E42-AA6C-15BC66471BA2}"/>
          </ac:spMkLst>
        </pc:spChg>
        <pc:spChg chg="add mod">
          <ac:chgData name="Ankur Choudhury" userId="48b586987a376197" providerId="LiveId" clId="{BD61222A-2CD9-4C0C-8B39-E6A87D62AF15}" dt="2025-08-13T09:06:55.693" v="420" actId="207"/>
          <ac:spMkLst>
            <pc:docMk/>
            <pc:sldMk cId="2194843567" sldId="258"/>
            <ac:spMk id="9" creationId="{FC5CC33C-E66F-5B7F-18B6-6C9DFB66FC15}"/>
          </ac:spMkLst>
        </pc:spChg>
        <pc:spChg chg="add mod">
          <ac:chgData name="Ankur Choudhury" userId="48b586987a376197" providerId="LiveId" clId="{BD61222A-2CD9-4C0C-8B39-E6A87D62AF15}" dt="2025-08-13T09:06:59.884" v="421" actId="207"/>
          <ac:spMkLst>
            <pc:docMk/>
            <pc:sldMk cId="2194843567" sldId="258"/>
            <ac:spMk id="10" creationId="{99AFECFB-6C25-A5E3-E02C-4B61B6517A2F}"/>
          </ac:spMkLst>
        </pc:spChg>
        <pc:spChg chg="add mod">
          <ac:chgData name="Ankur Choudhury" userId="48b586987a376197" providerId="LiveId" clId="{BD61222A-2CD9-4C0C-8B39-E6A87D62AF15}" dt="2025-08-13T09:07:04.323" v="422" actId="207"/>
          <ac:spMkLst>
            <pc:docMk/>
            <pc:sldMk cId="2194843567" sldId="258"/>
            <ac:spMk id="11" creationId="{6F85419C-2051-AC3B-1B9A-C21EC7B5538B}"/>
          </ac:spMkLst>
        </pc:spChg>
        <pc:spChg chg="mod">
          <ac:chgData name="Ankur Choudhury" userId="48b586987a376197" providerId="LiveId" clId="{BD61222A-2CD9-4C0C-8B39-E6A87D62AF15}" dt="2025-08-13T09:07:09.790" v="423" actId="207"/>
          <ac:spMkLst>
            <pc:docMk/>
            <pc:sldMk cId="2194843567" sldId="258"/>
            <ac:spMk id="12" creationId="{2A8AE695-6D26-4FBD-3B1E-62FF75992732}"/>
          </ac:spMkLst>
        </pc:spChg>
        <pc:spChg chg="add mod">
          <ac:chgData name="Ankur Choudhury" userId="48b586987a376197" providerId="LiveId" clId="{BD61222A-2CD9-4C0C-8B39-E6A87D62AF15}" dt="2025-08-13T09:07:15.326" v="424" actId="207"/>
          <ac:spMkLst>
            <pc:docMk/>
            <pc:sldMk cId="2194843567" sldId="258"/>
            <ac:spMk id="13" creationId="{36943D53-46BF-6403-BB9A-6BFB3B85F373}"/>
          </ac:spMkLst>
        </pc:spChg>
        <pc:spChg chg="add mod">
          <ac:chgData name="Ankur Choudhury" userId="48b586987a376197" providerId="LiveId" clId="{BD61222A-2CD9-4C0C-8B39-E6A87D62AF15}" dt="2025-08-13T09:07:19.327" v="425" actId="207"/>
          <ac:spMkLst>
            <pc:docMk/>
            <pc:sldMk cId="2194843567" sldId="258"/>
            <ac:spMk id="14" creationId="{5F8FA67C-421C-0D49-4497-C1BA7C17ABFF}"/>
          </ac:spMkLst>
        </pc:spChg>
        <pc:spChg chg="add mod">
          <ac:chgData name="Ankur Choudhury" userId="48b586987a376197" providerId="LiveId" clId="{BD61222A-2CD9-4C0C-8B39-E6A87D62AF15}" dt="2025-08-13T09:07:23.407" v="426" actId="207"/>
          <ac:spMkLst>
            <pc:docMk/>
            <pc:sldMk cId="2194843567" sldId="258"/>
            <ac:spMk id="15" creationId="{96426694-0A64-0C18-D91D-F7B71F28D9DD}"/>
          </ac:spMkLst>
        </pc:spChg>
        <pc:spChg chg="add mod">
          <ac:chgData name="Ankur Choudhury" userId="48b586987a376197" providerId="LiveId" clId="{BD61222A-2CD9-4C0C-8B39-E6A87D62AF15}" dt="2025-08-13T08:58:40.989" v="17"/>
          <ac:spMkLst>
            <pc:docMk/>
            <pc:sldMk cId="2194843567" sldId="258"/>
            <ac:spMk id="18" creationId="{A7828F06-B370-A420-1CBF-22413CF5E15F}"/>
          </ac:spMkLst>
        </pc:spChg>
        <pc:spChg chg="add mod">
          <ac:chgData name="Ankur Choudhury" userId="48b586987a376197" providerId="LiveId" clId="{BD61222A-2CD9-4C0C-8B39-E6A87D62AF15}" dt="2025-08-13T08:58:40.989" v="17"/>
          <ac:spMkLst>
            <pc:docMk/>
            <pc:sldMk cId="2194843567" sldId="258"/>
            <ac:spMk id="19" creationId="{D3A567F3-589C-EE9A-FC8F-D6BFAC7F1859}"/>
          </ac:spMkLst>
        </pc:spChg>
        <pc:spChg chg="add del mod">
          <ac:chgData name="Ankur Choudhury" userId="48b586987a376197" providerId="LiveId" clId="{BD61222A-2CD9-4C0C-8B39-E6A87D62AF15}" dt="2025-08-13T09:01:26.467" v="72" actId="478"/>
          <ac:spMkLst>
            <pc:docMk/>
            <pc:sldMk cId="2194843567" sldId="258"/>
            <ac:spMk id="29" creationId="{2D2E4425-874A-EE0B-100A-8131E954522E}"/>
          </ac:spMkLst>
        </pc:spChg>
        <pc:spChg chg="add mod">
          <ac:chgData name="Ankur Choudhury" userId="48b586987a376197" providerId="LiveId" clId="{BD61222A-2CD9-4C0C-8B39-E6A87D62AF15}" dt="2025-08-13T09:04:34.901" v="388" actId="404"/>
          <ac:spMkLst>
            <pc:docMk/>
            <pc:sldMk cId="2194843567" sldId="258"/>
            <ac:spMk id="30" creationId="{37D753C0-38FC-2052-0FA4-D0501D59A5DD}"/>
          </ac:spMkLst>
        </pc:spChg>
        <pc:spChg chg="add mod">
          <ac:chgData name="Ankur Choudhury" userId="48b586987a376197" providerId="LiveId" clId="{BD61222A-2CD9-4C0C-8B39-E6A87D62AF15}" dt="2025-08-13T09:04:39.389" v="389" actId="404"/>
          <ac:spMkLst>
            <pc:docMk/>
            <pc:sldMk cId="2194843567" sldId="258"/>
            <ac:spMk id="31" creationId="{9508A570-F9A5-6DC5-88B8-CD1D5FC07A64}"/>
          </ac:spMkLst>
        </pc:spChg>
        <pc:spChg chg="add mod">
          <ac:chgData name="Ankur Choudhury" userId="48b586987a376197" providerId="LiveId" clId="{BD61222A-2CD9-4C0C-8B39-E6A87D62AF15}" dt="2025-08-13T09:04:43.868" v="390" actId="404"/>
          <ac:spMkLst>
            <pc:docMk/>
            <pc:sldMk cId="2194843567" sldId="258"/>
            <ac:spMk id="32" creationId="{DE6EC825-F4BB-009D-530A-BCB7692E9D91}"/>
          </ac:spMkLst>
        </pc:spChg>
        <pc:spChg chg="add mod">
          <ac:chgData name="Ankur Choudhury" userId="48b586987a376197" providerId="LiveId" clId="{BD61222A-2CD9-4C0C-8B39-E6A87D62AF15}" dt="2025-08-13T09:04:47.367" v="391" actId="404"/>
          <ac:spMkLst>
            <pc:docMk/>
            <pc:sldMk cId="2194843567" sldId="258"/>
            <ac:spMk id="33" creationId="{71987D07-8F68-A5EE-C0FA-EAF219CAAC75}"/>
          </ac:spMkLst>
        </pc:spChg>
        <pc:spChg chg="add mod">
          <ac:chgData name="Ankur Choudhury" userId="48b586987a376197" providerId="LiveId" clId="{BD61222A-2CD9-4C0C-8B39-E6A87D62AF15}" dt="2025-08-13T09:04:50.993" v="392" actId="404"/>
          <ac:spMkLst>
            <pc:docMk/>
            <pc:sldMk cId="2194843567" sldId="258"/>
            <ac:spMk id="34" creationId="{32B64C41-672C-15B9-A5F9-B449E8E805DE}"/>
          </ac:spMkLst>
        </pc:spChg>
        <pc:spChg chg="add mod">
          <ac:chgData name="Ankur Choudhury" userId="48b586987a376197" providerId="LiveId" clId="{BD61222A-2CD9-4C0C-8B39-E6A87D62AF15}" dt="2025-08-13T13:25:35.108" v="5834" actId="207"/>
          <ac:spMkLst>
            <pc:docMk/>
            <pc:sldMk cId="2194843567" sldId="258"/>
            <ac:spMk id="35" creationId="{45A4CE2B-0DB4-974C-C3E4-0307817FE56D}"/>
          </ac:spMkLst>
        </pc:spChg>
        <pc:picChg chg="del">
          <ac:chgData name="Ankur Choudhury" userId="48b586987a376197" providerId="LiveId" clId="{BD61222A-2CD9-4C0C-8B39-E6A87D62AF15}" dt="2025-08-13T14:51:37.035" v="6195" actId="478"/>
          <ac:picMkLst>
            <pc:docMk/>
            <pc:sldMk cId="2194843567" sldId="258"/>
            <ac:picMk id="2" creationId="{84C21707-61F5-DAF4-066F-D4ED5EFF84EA}"/>
          </ac:picMkLst>
        </pc:picChg>
        <pc:cxnChg chg="add mod">
          <ac:chgData name="Ankur Choudhury" userId="48b586987a376197" providerId="LiveId" clId="{BD61222A-2CD9-4C0C-8B39-E6A87D62AF15}" dt="2025-08-13T09:00:38.938" v="64" actId="1035"/>
          <ac:cxnSpMkLst>
            <pc:docMk/>
            <pc:sldMk cId="2194843567" sldId="258"/>
            <ac:cxnSpMk id="20" creationId="{13C65388-5781-D308-D684-EF839C1A9AA7}"/>
          </ac:cxnSpMkLst>
        </pc:cxnChg>
        <pc:cxnChg chg="add mod">
          <ac:chgData name="Ankur Choudhury" userId="48b586987a376197" providerId="LiveId" clId="{BD61222A-2CD9-4C0C-8B39-E6A87D62AF15}" dt="2025-08-13T08:59:49.656" v="50" actId="1035"/>
          <ac:cxnSpMkLst>
            <pc:docMk/>
            <pc:sldMk cId="2194843567" sldId="258"/>
            <ac:cxnSpMk id="21" creationId="{4A95D25A-5CBF-08B2-3FE8-9E952872EBA9}"/>
          </ac:cxnSpMkLst>
        </pc:cxnChg>
        <pc:cxnChg chg="add mod">
          <ac:chgData name="Ankur Choudhury" userId="48b586987a376197" providerId="LiveId" clId="{BD61222A-2CD9-4C0C-8B39-E6A87D62AF15}" dt="2025-08-13T08:59:54.999" v="51" actId="1035"/>
          <ac:cxnSpMkLst>
            <pc:docMk/>
            <pc:sldMk cId="2194843567" sldId="258"/>
            <ac:cxnSpMk id="22" creationId="{B69446DF-5EF7-1C4F-8C87-BF19E85FA658}"/>
          </ac:cxnSpMkLst>
        </pc:cxnChg>
        <pc:cxnChg chg="add mod">
          <ac:chgData name="Ankur Choudhury" userId="48b586987a376197" providerId="LiveId" clId="{BD61222A-2CD9-4C0C-8B39-E6A87D62AF15}" dt="2025-08-13T08:59:58.303" v="52" actId="1035"/>
          <ac:cxnSpMkLst>
            <pc:docMk/>
            <pc:sldMk cId="2194843567" sldId="258"/>
            <ac:cxnSpMk id="23" creationId="{3B5F60DD-13EE-4416-AF83-AE61A5BE61AF}"/>
          </ac:cxnSpMkLst>
        </pc:cxnChg>
        <pc:cxnChg chg="add mod">
          <ac:chgData name="Ankur Choudhury" userId="48b586987a376197" providerId="LiveId" clId="{BD61222A-2CD9-4C0C-8B39-E6A87D62AF15}" dt="2025-08-13T09:00:08.379" v="54" actId="1035"/>
          <ac:cxnSpMkLst>
            <pc:docMk/>
            <pc:sldMk cId="2194843567" sldId="258"/>
            <ac:cxnSpMk id="24" creationId="{38578BF7-7879-B223-EB58-F3B46C1DD1C1}"/>
          </ac:cxnSpMkLst>
        </pc:cxnChg>
        <pc:cxnChg chg="add mod">
          <ac:chgData name="Ankur Choudhury" userId="48b586987a376197" providerId="LiveId" clId="{BD61222A-2CD9-4C0C-8B39-E6A87D62AF15}" dt="2025-08-13T09:00:14.106" v="57" actId="1035"/>
          <ac:cxnSpMkLst>
            <pc:docMk/>
            <pc:sldMk cId="2194843567" sldId="258"/>
            <ac:cxnSpMk id="25" creationId="{E83560A9-E4F9-5A20-C2EC-65D0DB72E386}"/>
          </ac:cxnSpMkLst>
        </pc:cxnChg>
        <pc:cxnChg chg="add mod">
          <ac:chgData name="Ankur Choudhury" userId="48b586987a376197" providerId="LiveId" clId="{BD61222A-2CD9-4C0C-8B39-E6A87D62AF15}" dt="2025-08-13T09:00:19.482" v="60" actId="1035"/>
          <ac:cxnSpMkLst>
            <pc:docMk/>
            <pc:sldMk cId="2194843567" sldId="258"/>
            <ac:cxnSpMk id="26" creationId="{C20A524D-9CFD-2D2D-076E-27C35C4D822E}"/>
          </ac:cxnSpMkLst>
        </pc:cxnChg>
        <pc:cxnChg chg="add mod">
          <ac:chgData name="Ankur Choudhury" userId="48b586987a376197" providerId="LiveId" clId="{BD61222A-2CD9-4C0C-8B39-E6A87D62AF15}" dt="2025-08-13T09:00:24.261" v="62" actId="1035"/>
          <ac:cxnSpMkLst>
            <pc:docMk/>
            <pc:sldMk cId="2194843567" sldId="258"/>
            <ac:cxnSpMk id="27" creationId="{8B74B612-4F69-A1C6-13C7-DCE21F03FECD}"/>
          </ac:cxnSpMkLst>
        </pc:cxnChg>
        <pc:cxnChg chg="add del mod">
          <ac:chgData name="Ankur Choudhury" userId="48b586987a376197" providerId="LiveId" clId="{BD61222A-2CD9-4C0C-8B39-E6A87D62AF15}" dt="2025-08-13T08:59:42.262" v="48" actId="478"/>
          <ac:cxnSpMkLst>
            <pc:docMk/>
            <pc:sldMk cId="2194843567" sldId="258"/>
            <ac:cxnSpMk id="28" creationId="{D3DEB0E2-3FB0-C7F6-D857-5B9347E57717}"/>
          </ac:cxnSpMkLst>
        </pc:cxnChg>
      </pc:sldChg>
      <pc:sldChg chg="addSp delSp modSp mod">
        <pc:chgData name="Ankur Choudhury" userId="48b586987a376197" providerId="LiveId" clId="{BD61222A-2CD9-4C0C-8B39-E6A87D62AF15}" dt="2025-08-13T14:54:49.532" v="6266" actId="113"/>
        <pc:sldMkLst>
          <pc:docMk/>
          <pc:sldMk cId="4008891791" sldId="259"/>
        </pc:sldMkLst>
        <pc:spChg chg="add mod">
          <ac:chgData name="Ankur Choudhury" userId="48b586987a376197" providerId="LiveId" clId="{BD61222A-2CD9-4C0C-8B39-E6A87D62AF15}" dt="2025-08-13T14:54:49.532" v="6266" actId="113"/>
          <ac:spMkLst>
            <pc:docMk/>
            <pc:sldMk cId="4008891791" sldId="259"/>
            <ac:spMk id="3" creationId="{E8A286CC-8693-0440-D901-25F566E74AC2}"/>
          </ac:spMkLst>
        </pc:spChg>
        <pc:spChg chg="add mod">
          <ac:chgData name="Ankur Choudhury" userId="48b586987a376197" providerId="LiveId" clId="{BD61222A-2CD9-4C0C-8B39-E6A87D62AF15}" dt="2025-08-13T10:34:11.414" v="1621" actId="1035"/>
          <ac:spMkLst>
            <pc:docMk/>
            <pc:sldMk cId="4008891791" sldId="259"/>
            <ac:spMk id="4" creationId="{ADECD920-579D-15CD-BABD-623649C1A233}"/>
          </ac:spMkLst>
        </pc:spChg>
        <pc:spChg chg="add del mod">
          <ac:chgData name="Ankur Choudhury" userId="48b586987a376197" providerId="LiveId" clId="{BD61222A-2CD9-4C0C-8B39-E6A87D62AF15}" dt="2025-08-13T09:58:26.432" v="857" actId="478"/>
          <ac:spMkLst>
            <pc:docMk/>
            <pc:sldMk cId="4008891791" sldId="259"/>
            <ac:spMk id="5" creationId="{6502AC75-A437-B4CE-9A1E-A4517E15F23C}"/>
          </ac:spMkLst>
        </pc:spChg>
        <pc:spChg chg="add mod">
          <ac:chgData name="Ankur Choudhury" userId="48b586987a376197" providerId="LiveId" clId="{BD61222A-2CD9-4C0C-8B39-E6A87D62AF15}" dt="2025-08-13T10:34:16.923" v="1631" actId="1036"/>
          <ac:spMkLst>
            <pc:docMk/>
            <pc:sldMk cId="4008891791" sldId="259"/>
            <ac:spMk id="6" creationId="{5CCA50BE-4301-B9B3-02E7-35178B688759}"/>
          </ac:spMkLst>
        </pc:spChg>
        <pc:graphicFrameChg chg="add mod modGraphic">
          <ac:chgData name="Ankur Choudhury" userId="48b586987a376197" providerId="LiveId" clId="{BD61222A-2CD9-4C0C-8B39-E6A87D62AF15}" dt="2025-08-13T14:54:34.935" v="6264" actId="1036"/>
          <ac:graphicFrameMkLst>
            <pc:docMk/>
            <pc:sldMk cId="4008891791" sldId="259"/>
            <ac:graphicFrameMk id="7" creationId="{C6B512A5-669E-ADBB-9BDC-61D4059955AC}"/>
          </ac:graphicFrameMkLst>
        </pc:graphicFrameChg>
        <pc:picChg chg="del">
          <ac:chgData name="Ankur Choudhury" userId="48b586987a376197" providerId="LiveId" clId="{BD61222A-2CD9-4C0C-8B39-E6A87D62AF15}" dt="2025-08-13T14:51:40.927" v="6196" actId="478"/>
          <ac:picMkLst>
            <pc:docMk/>
            <pc:sldMk cId="4008891791" sldId="259"/>
            <ac:picMk id="2" creationId="{2995841C-E554-3B3E-3EA3-489AE4C99C8A}"/>
          </ac:picMkLst>
        </pc:picChg>
      </pc:sldChg>
      <pc:sldChg chg="addSp delSp modSp mod">
        <pc:chgData name="Ankur Choudhury" userId="48b586987a376197" providerId="LiveId" clId="{BD61222A-2CD9-4C0C-8B39-E6A87D62AF15}" dt="2025-08-13T14:51:46.671" v="6197" actId="478"/>
        <pc:sldMkLst>
          <pc:docMk/>
          <pc:sldMk cId="1711960572" sldId="260"/>
        </pc:sldMkLst>
        <pc:spChg chg="add mod">
          <ac:chgData name="Ankur Choudhury" userId="48b586987a376197" providerId="LiveId" clId="{BD61222A-2CD9-4C0C-8B39-E6A87D62AF15}" dt="2025-08-13T10:37:54.627" v="1670" actId="113"/>
          <ac:spMkLst>
            <pc:docMk/>
            <pc:sldMk cId="1711960572" sldId="260"/>
            <ac:spMk id="3" creationId="{D75CF170-B500-7066-52BE-0F600D4C73A7}"/>
          </ac:spMkLst>
        </pc:spChg>
        <pc:spChg chg="add del mod">
          <ac:chgData name="Ankur Choudhury" userId="48b586987a376197" providerId="LiveId" clId="{BD61222A-2CD9-4C0C-8B39-E6A87D62AF15}" dt="2025-08-13T10:22:26.350" v="1309"/>
          <ac:spMkLst>
            <pc:docMk/>
            <pc:sldMk cId="1711960572" sldId="260"/>
            <ac:spMk id="4" creationId="{39F04D69-C41E-01FE-9698-367767C6C8BD}"/>
          </ac:spMkLst>
        </pc:spChg>
        <pc:spChg chg="add mod">
          <ac:chgData name="Ankur Choudhury" userId="48b586987a376197" providerId="LiveId" clId="{BD61222A-2CD9-4C0C-8B39-E6A87D62AF15}" dt="2025-08-13T10:38:02.503" v="1672" actId="20577"/>
          <ac:spMkLst>
            <pc:docMk/>
            <pc:sldMk cId="1711960572" sldId="260"/>
            <ac:spMk id="14" creationId="{D36AD422-4103-F5E4-4CB7-D5D5CAD6D7EF}"/>
          </ac:spMkLst>
        </pc:spChg>
        <pc:picChg chg="del">
          <ac:chgData name="Ankur Choudhury" userId="48b586987a376197" providerId="LiveId" clId="{BD61222A-2CD9-4C0C-8B39-E6A87D62AF15}" dt="2025-08-13T14:51:46.671" v="6197" actId="478"/>
          <ac:picMkLst>
            <pc:docMk/>
            <pc:sldMk cId="1711960572" sldId="260"/>
            <ac:picMk id="2" creationId="{A12F12C7-D92E-38C1-DB0C-2E14F8BEC7E4}"/>
          </ac:picMkLst>
        </pc:picChg>
        <pc:picChg chg="add mod modCrop">
          <ac:chgData name="Ankur Choudhury" userId="48b586987a376197" providerId="LiveId" clId="{BD61222A-2CD9-4C0C-8B39-E6A87D62AF15}" dt="2025-08-13T10:31:56.979" v="1545" actId="1035"/>
          <ac:picMkLst>
            <pc:docMk/>
            <pc:sldMk cId="1711960572" sldId="260"/>
            <ac:picMk id="6" creationId="{833B5BA0-97B6-DAAF-5A4F-6418B39A33BD}"/>
          </ac:picMkLst>
        </pc:picChg>
        <pc:picChg chg="add mod modCrop">
          <ac:chgData name="Ankur Choudhury" userId="48b586987a376197" providerId="LiveId" clId="{BD61222A-2CD9-4C0C-8B39-E6A87D62AF15}" dt="2025-08-13T10:32:00.475" v="1548" actId="1035"/>
          <ac:picMkLst>
            <pc:docMk/>
            <pc:sldMk cId="1711960572" sldId="260"/>
            <ac:picMk id="8" creationId="{AE458730-E1A1-FA86-0AAD-5265A9A6B68A}"/>
          </ac:picMkLst>
        </pc:picChg>
        <pc:picChg chg="add mod modCrop">
          <ac:chgData name="Ankur Choudhury" userId="48b586987a376197" providerId="LiveId" clId="{BD61222A-2CD9-4C0C-8B39-E6A87D62AF15}" dt="2025-08-13T10:30:18.406" v="1461" actId="1076"/>
          <ac:picMkLst>
            <pc:docMk/>
            <pc:sldMk cId="1711960572" sldId="260"/>
            <ac:picMk id="10" creationId="{9E31066E-A638-DD41-34E6-D0485AE45F39}"/>
          </ac:picMkLst>
        </pc:picChg>
        <pc:picChg chg="add mod modCrop">
          <ac:chgData name="Ankur Choudhury" userId="48b586987a376197" providerId="LiveId" clId="{BD61222A-2CD9-4C0C-8B39-E6A87D62AF15}" dt="2025-08-13T10:30:21.777" v="1462" actId="1076"/>
          <ac:picMkLst>
            <pc:docMk/>
            <pc:sldMk cId="1711960572" sldId="260"/>
            <ac:picMk id="12" creationId="{5F27B607-54C1-5121-813D-4D1B421969B6}"/>
          </ac:picMkLst>
        </pc:picChg>
      </pc:sldChg>
      <pc:sldChg chg="addSp delSp modSp new mod">
        <pc:chgData name="Ankur Choudhury" userId="48b586987a376197" providerId="LiveId" clId="{BD61222A-2CD9-4C0C-8B39-E6A87D62AF15}" dt="2025-08-13T14:51:50.550" v="6198" actId="478"/>
        <pc:sldMkLst>
          <pc:docMk/>
          <pc:sldMk cId="2500087668" sldId="261"/>
        </pc:sldMkLst>
        <pc:spChg chg="add mod">
          <ac:chgData name="Ankur Choudhury" userId="48b586987a376197" providerId="LiveId" clId="{BD61222A-2CD9-4C0C-8B39-E6A87D62AF15}" dt="2025-08-13T13:22:42.604" v="5810" actId="207"/>
          <ac:spMkLst>
            <pc:docMk/>
            <pc:sldMk cId="2500087668" sldId="261"/>
            <ac:spMk id="4" creationId="{E9EFC9DB-052A-1DB9-B315-977226AE0C36}"/>
          </ac:spMkLst>
        </pc:spChg>
        <pc:picChg chg="add del mod">
          <ac:chgData name="Ankur Choudhury" userId="48b586987a376197" providerId="LiveId" clId="{BD61222A-2CD9-4C0C-8B39-E6A87D62AF15}" dt="2025-08-13T14:51:50.550" v="6198" actId="478"/>
          <ac:picMkLst>
            <pc:docMk/>
            <pc:sldMk cId="2500087668" sldId="261"/>
            <ac:picMk id="2" creationId="{B0043314-3A33-DEFE-C91D-F38BBE5675A4}"/>
          </ac:picMkLst>
        </pc:picChg>
        <pc:picChg chg="add mod modCrop">
          <ac:chgData name="Ankur Choudhury" userId="48b586987a376197" providerId="LiveId" clId="{BD61222A-2CD9-4C0C-8B39-E6A87D62AF15}" dt="2025-08-13T10:46:56.857" v="1850" actId="1037"/>
          <ac:picMkLst>
            <pc:docMk/>
            <pc:sldMk cId="2500087668" sldId="261"/>
            <ac:picMk id="6" creationId="{5803953B-39D9-EE00-42B2-F704FF863013}"/>
          </ac:picMkLst>
        </pc:picChg>
        <pc:picChg chg="add mod modCrop">
          <ac:chgData name="Ankur Choudhury" userId="48b586987a376197" providerId="LiveId" clId="{BD61222A-2CD9-4C0C-8B39-E6A87D62AF15}" dt="2025-08-13T10:45:23.977" v="1824" actId="1036"/>
          <ac:picMkLst>
            <pc:docMk/>
            <pc:sldMk cId="2500087668" sldId="261"/>
            <ac:picMk id="8" creationId="{F35B0EAD-B338-49E4-220F-D4CDF1A21872}"/>
          </ac:picMkLst>
        </pc:picChg>
        <pc:picChg chg="add mod modCrop">
          <ac:chgData name="Ankur Choudhury" userId="48b586987a376197" providerId="LiveId" clId="{BD61222A-2CD9-4C0C-8B39-E6A87D62AF15}" dt="2025-08-13T10:47:00.520" v="1855" actId="1037"/>
          <ac:picMkLst>
            <pc:docMk/>
            <pc:sldMk cId="2500087668" sldId="261"/>
            <ac:picMk id="10" creationId="{AB23F597-F67D-6786-CCF3-54838DB16F3E}"/>
          </ac:picMkLst>
        </pc:picChg>
        <pc:picChg chg="add mod modCrop">
          <ac:chgData name="Ankur Choudhury" userId="48b586987a376197" providerId="LiveId" clId="{BD61222A-2CD9-4C0C-8B39-E6A87D62AF15}" dt="2025-08-13T10:46:30.890" v="1835" actId="14100"/>
          <ac:picMkLst>
            <pc:docMk/>
            <pc:sldMk cId="2500087668" sldId="261"/>
            <ac:picMk id="12" creationId="{9BD924DD-DDC8-0E25-D3C1-D7E6C317C8CC}"/>
          </ac:picMkLst>
        </pc:picChg>
      </pc:sldChg>
      <pc:sldChg chg="addSp delSp modSp new mod">
        <pc:chgData name="Ankur Choudhury" userId="48b586987a376197" providerId="LiveId" clId="{BD61222A-2CD9-4C0C-8B39-E6A87D62AF15}" dt="2025-08-13T14:51:54.829" v="6199" actId="478"/>
        <pc:sldMkLst>
          <pc:docMk/>
          <pc:sldMk cId="4024524495" sldId="262"/>
        </pc:sldMkLst>
        <pc:spChg chg="add mod">
          <ac:chgData name="Ankur Choudhury" userId="48b586987a376197" providerId="LiveId" clId="{BD61222A-2CD9-4C0C-8B39-E6A87D62AF15}" dt="2025-08-13T13:22:49.715" v="5811" actId="207"/>
          <ac:spMkLst>
            <pc:docMk/>
            <pc:sldMk cId="4024524495" sldId="262"/>
            <ac:spMk id="3" creationId="{9205D505-6C07-4055-4DBA-FE0BAEAEBD72}"/>
          </ac:spMkLst>
        </pc:spChg>
        <pc:picChg chg="add mod modCrop">
          <ac:chgData name="Ankur Choudhury" userId="48b586987a376197" providerId="LiveId" clId="{BD61222A-2CD9-4C0C-8B39-E6A87D62AF15}" dt="2025-08-13T13:14:24.854" v="5589" actId="208"/>
          <ac:picMkLst>
            <pc:docMk/>
            <pc:sldMk cId="4024524495" sldId="262"/>
            <ac:picMk id="5" creationId="{13EB8AF5-AD73-C095-7228-DE28F138A079}"/>
          </ac:picMkLst>
        </pc:picChg>
        <pc:picChg chg="add del mod">
          <ac:chgData name="Ankur Choudhury" userId="48b586987a376197" providerId="LiveId" clId="{BD61222A-2CD9-4C0C-8B39-E6A87D62AF15}" dt="2025-08-13T14:51:54.829" v="6199" actId="478"/>
          <ac:picMkLst>
            <pc:docMk/>
            <pc:sldMk cId="4024524495" sldId="262"/>
            <ac:picMk id="6" creationId="{EE08AF05-7ABB-BE4B-C372-A2B66D80F95F}"/>
          </ac:picMkLst>
        </pc:picChg>
      </pc:sldChg>
      <pc:sldChg chg="addSp delSp modSp new mod">
        <pc:chgData name="Ankur Choudhury" userId="48b586987a376197" providerId="LiveId" clId="{BD61222A-2CD9-4C0C-8B39-E6A87D62AF15}" dt="2025-08-13T14:52:02.346" v="6200" actId="478"/>
        <pc:sldMkLst>
          <pc:docMk/>
          <pc:sldMk cId="1481102174" sldId="263"/>
        </pc:sldMkLst>
        <pc:spChg chg="add mod">
          <ac:chgData name="Ankur Choudhury" userId="48b586987a376197" providerId="LiveId" clId="{BD61222A-2CD9-4C0C-8B39-E6A87D62AF15}" dt="2025-08-13T13:23:02.053" v="5814" actId="207"/>
          <ac:spMkLst>
            <pc:docMk/>
            <pc:sldMk cId="1481102174" sldId="263"/>
            <ac:spMk id="4" creationId="{FD5AB7E1-DDAE-9630-F3A5-DE69F51BC21C}"/>
          </ac:spMkLst>
        </pc:spChg>
        <pc:picChg chg="add del mod">
          <ac:chgData name="Ankur Choudhury" userId="48b586987a376197" providerId="LiveId" clId="{BD61222A-2CD9-4C0C-8B39-E6A87D62AF15}" dt="2025-08-13T14:52:02.346" v="6200" actId="478"/>
          <ac:picMkLst>
            <pc:docMk/>
            <pc:sldMk cId="1481102174" sldId="263"/>
            <ac:picMk id="2" creationId="{FD525A9C-035E-44D8-F33E-C1F207517D15}"/>
          </ac:picMkLst>
        </pc:picChg>
        <pc:picChg chg="add mod modCrop">
          <ac:chgData name="Ankur Choudhury" userId="48b586987a376197" providerId="LiveId" clId="{BD61222A-2CD9-4C0C-8B39-E6A87D62AF15}" dt="2025-08-13T13:36:28.365" v="5844" actId="1440"/>
          <ac:picMkLst>
            <pc:docMk/>
            <pc:sldMk cId="1481102174" sldId="263"/>
            <ac:picMk id="6" creationId="{9476BA41-F4DB-B747-0C6C-51AF90882592}"/>
          </ac:picMkLst>
        </pc:picChg>
        <pc:picChg chg="add mod modCrop">
          <ac:chgData name="Ankur Choudhury" userId="48b586987a376197" providerId="LiveId" clId="{BD61222A-2CD9-4C0C-8B39-E6A87D62AF15}" dt="2025-08-13T13:36:31.730" v="5845" actId="1440"/>
          <ac:picMkLst>
            <pc:docMk/>
            <pc:sldMk cId="1481102174" sldId="263"/>
            <ac:picMk id="8" creationId="{A23A2276-862D-59B4-3BA0-51AA7A77222F}"/>
          </ac:picMkLst>
        </pc:picChg>
      </pc:sldChg>
      <pc:sldChg chg="addSp delSp modSp new mod">
        <pc:chgData name="Ankur Choudhury" userId="48b586987a376197" providerId="LiveId" clId="{BD61222A-2CD9-4C0C-8B39-E6A87D62AF15}" dt="2025-08-13T14:52:09.222" v="6201" actId="478"/>
        <pc:sldMkLst>
          <pc:docMk/>
          <pc:sldMk cId="1231321391" sldId="264"/>
        </pc:sldMkLst>
        <pc:spChg chg="add mod">
          <ac:chgData name="Ankur Choudhury" userId="48b586987a376197" providerId="LiveId" clId="{BD61222A-2CD9-4C0C-8B39-E6A87D62AF15}" dt="2025-08-13T13:25:21.989" v="5833" actId="207"/>
          <ac:spMkLst>
            <pc:docMk/>
            <pc:sldMk cId="1231321391" sldId="264"/>
            <ac:spMk id="4" creationId="{E6864573-DB1D-4813-7D9D-C6D676403B32}"/>
          </ac:spMkLst>
        </pc:spChg>
        <pc:spChg chg="add mod">
          <ac:chgData name="Ankur Choudhury" userId="48b586987a376197" providerId="LiveId" clId="{BD61222A-2CD9-4C0C-8B39-E6A87D62AF15}" dt="2025-08-13T14:46:50.155" v="6187" actId="1038"/>
          <ac:spMkLst>
            <pc:docMk/>
            <pc:sldMk cId="1231321391" sldId="264"/>
            <ac:spMk id="9" creationId="{08E14971-95F6-6183-FE88-CA2FB269FFD9}"/>
          </ac:spMkLst>
        </pc:spChg>
        <pc:picChg chg="add del mod">
          <ac:chgData name="Ankur Choudhury" userId="48b586987a376197" providerId="LiveId" clId="{BD61222A-2CD9-4C0C-8B39-E6A87D62AF15}" dt="2025-08-13T14:52:09.222" v="6201" actId="478"/>
          <ac:picMkLst>
            <pc:docMk/>
            <pc:sldMk cId="1231321391" sldId="264"/>
            <ac:picMk id="2" creationId="{3B54C849-C5EB-507A-FA32-274282EA5A88}"/>
          </ac:picMkLst>
        </pc:picChg>
        <pc:picChg chg="add mod modCrop">
          <ac:chgData name="Ankur Choudhury" userId="48b586987a376197" providerId="LiveId" clId="{BD61222A-2CD9-4C0C-8B39-E6A87D62AF15}" dt="2025-08-13T13:36:37.517" v="5846" actId="1440"/>
          <ac:picMkLst>
            <pc:docMk/>
            <pc:sldMk cId="1231321391" sldId="264"/>
            <ac:picMk id="6" creationId="{154C3F0B-64F4-24F3-B026-867038E5C127}"/>
          </ac:picMkLst>
        </pc:picChg>
        <pc:picChg chg="add mod modCrop">
          <ac:chgData name="Ankur Choudhury" userId="48b586987a376197" providerId="LiveId" clId="{BD61222A-2CD9-4C0C-8B39-E6A87D62AF15}" dt="2025-08-13T14:46:12.899" v="6169" actId="1440"/>
          <ac:picMkLst>
            <pc:docMk/>
            <pc:sldMk cId="1231321391" sldId="264"/>
            <ac:picMk id="8" creationId="{B8585C1B-F561-EFE7-D935-B295AEB154B7}"/>
          </ac:picMkLst>
        </pc:picChg>
      </pc:sldChg>
      <pc:sldChg chg="addSp delSp modSp new mod">
        <pc:chgData name="Ankur Choudhury" userId="48b586987a376197" providerId="LiveId" clId="{BD61222A-2CD9-4C0C-8B39-E6A87D62AF15}" dt="2025-08-13T14:52:14.529" v="6202" actId="478"/>
        <pc:sldMkLst>
          <pc:docMk/>
          <pc:sldMk cId="1387432604" sldId="265"/>
        </pc:sldMkLst>
        <pc:spChg chg="add mod">
          <ac:chgData name="Ankur Choudhury" userId="48b586987a376197" providerId="LiveId" clId="{BD61222A-2CD9-4C0C-8B39-E6A87D62AF15}" dt="2025-08-13T13:23:22.302" v="5817" actId="20577"/>
          <ac:spMkLst>
            <pc:docMk/>
            <pc:sldMk cId="1387432604" sldId="265"/>
            <ac:spMk id="3" creationId="{F8CAE244-63E7-874C-578B-DD6263319F9B}"/>
          </ac:spMkLst>
        </pc:spChg>
        <pc:picChg chg="add del mod">
          <ac:chgData name="Ankur Choudhury" userId="48b586987a376197" providerId="LiveId" clId="{BD61222A-2CD9-4C0C-8B39-E6A87D62AF15}" dt="2025-08-13T14:52:14.529" v="6202" actId="478"/>
          <ac:picMkLst>
            <pc:docMk/>
            <pc:sldMk cId="1387432604" sldId="265"/>
            <ac:picMk id="2" creationId="{F67792A1-B8C8-BE39-F1D0-A3A52DF91A33}"/>
          </ac:picMkLst>
        </pc:picChg>
        <pc:picChg chg="add mod modCrop">
          <ac:chgData name="Ankur Choudhury" userId="48b586987a376197" providerId="LiveId" clId="{BD61222A-2CD9-4C0C-8B39-E6A87D62AF15}" dt="2025-08-13T13:37:08.110" v="5851" actId="14100"/>
          <ac:picMkLst>
            <pc:docMk/>
            <pc:sldMk cId="1387432604" sldId="265"/>
            <ac:picMk id="5" creationId="{D37BA45A-0D9B-268C-DC5C-3B13815BF66E}"/>
          </ac:picMkLst>
        </pc:picChg>
        <pc:picChg chg="add mod modCrop">
          <ac:chgData name="Ankur Choudhury" userId="48b586987a376197" providerId="LiveId" clId="{BD61222A-2CD9-4C0C-8B39-E6A87D62AF15}" dt="2025-08-13T13:36:51.183" v="5849" actId="1440"/>
          <ac:picMkLst>
            <pc:docMk/>
            <pc:sldMk cId="1387432604" sldId="265"/>
            <ac:picMk id="7" creationId="{EE9E815C-A8C9-3334-1F90-3D6E5C044935}"/>
          </ac:picMkLst>
        </pc:picChg>
      </pc:sldChg>
      <pc:sldChg chg="addSp delSp modSp new mod modTransition">
        <pc:chgData name="Ankur Choudhury" userId="48b586987a376197" providerId="LiveId" clId="{BD61222A-2CD9-4C0C-8B39-E6A87D62AF15}" dt="2025-08-13T14:52:21.643" v="6203" actId="478"/>
        <pc:sldMkLst>
          <pc:docMk/>
          <pc:sldMk cId="3559613023" sldId="266"/>
        </pc:sldMkLst>
        <pc:spChg chg="add mod">
          <ac:chgData name="Ankur Choudhury" userId="48b586987a376197" providerId="LiveId" clId="{BD61222A-2CD9-4C0C-8B39-E6A87D62AF15}" dt="2025-08-13T13:16:44.279" v="5639" actId="1036"/>
          <ac:spMkLst>
            <pc:docMk/>
            <pc:sldMk cId="3559613023" sldId="266"/>
            <ac:spMk id="3" creationId="{3AE327C4-EA9D-4F10-6BD6-AE9D77312487}"/>
          </ac:spMkLst>
        </pc:spChg>
        <pc:picChg chg="add del mod">
          <ac:chgData name="Ankur Choudhury" userId="48b586987a376197" providerId="LiveId" clId="{BD61222A-2CD9-4C0C-8B39-E6A87D62AF15}" dt="2025-08-13T14:52:21.643" v="6203" actId="478"/>
          <ac:picMkLst>
            <pc:docMk/>
            <pc:sldMk cId="3559613023" sldId="266"/>
            <ac:picMk id="2" creationId="{214D89EA-C60C-299B-90EC-B2A1AF8B73F3}"/>
          </ac:picMkLst>
        </pc:picChg>
      </pc:sldChg>
      <pc:sldChg chg="addSp delSp modSp new mod">
        <pc:chgData name="Ankur Choudhury" userId="48b586987a376197" providerId="LiveId" clId="{BD61222A-2CD9-4C0C-8B39-E6A87D62AF15}" dt="2025-08-13T14:52:26.275" v="6204" actId="478"/>
        <pc:sldMkLst>
          <pc:docMk/>
          <pc:sldMk cId="4039686622" sldId="267"/>
        </pc:sldMkLst>
        <pc:spChg chg="add mod">
          <ac:chgData name="Ankur Choudhury" userId="48b586987a376197" providerId="LiveId" clId="{BD61222A-2CD9-4C0C-8B39-E6A87D62AF15}" dt="2025-08-13T14:16:15.785" v="5947" actId="20577"/>
          <ac:spMkLst>
            <pc:docMk/>
            <pc:sldMk cId="4039686622" sldId="267"/>
            <ac:spMk id="4" creationId="{1754AD77-FEE1-33BA-B10C-CD75316AB6F8}"/>
          </ac:spMkLst>
        </pc:spChg>
        <pc:picChg chg="add del mod">
          <ac:chgData name="Ankur Choudhury" userId="48b586987a376197" providerId="LiveId" clId="{BD61222A-2CD9-4C0C-8B39-E6A87D62AF15}" dt="2025-08-13T14:52:26.275" v="6204" actId="478"/>
          <ac:picMkLst>
            <pc:docMk/>
            <pc:sldMk cId="4039686622" sldId="267"/>
            <ac:picMk id="2" creationId="{510897CE-4414-6B96-9E2F-F08C351B9609}"/>
          </ac:picMkLst>
        </pc:picChg>
        <pc:picChg chg="add mod modCrop">
          <ac:chgData name="Ankur Choudhury" userId="48b586987a376197" providerId="LiveId" clId="{BD61222A-2CD9-4C0C-8B39-E6A87D62AF15}" dt="2025-08-13T14:15:51.659" v="5941" actId="1038"/>
          <ac:picMkLst>
            <pc:docMk/>
            <pc:sldMk cId="4039686622" sldId="267"/>
            <ac:picMk id="6" creationId="{CC03F980-0697-640F-AA2B-433123780561}"/>
          </ac:picMkLst>
        </pc:picChg>
        <pc:picChg chg="add mod modCrop">
          <ac:chgData name="Ankur Choudhury" userId="48b586987a376197" providerId="LiveId" clId="{BD61222A-2CD9-4C0C-8B39-E6A87D62AF15}" dt="2025-08-13T13:37:33.936" v="5854" actId="1440"/>
          <ac:picMkLst>
            <pc:docMk/>
            <pc:sldMk cId="4039686622" sldId="267"/>
            <ac:picMk id="8" creationId="{68B8F5E2-216C-0C38-6001-6C1BE0F04EE2}"/>
          </ac:picMkLst>
        </pc:picChg>
      </pc:sldChg>
      <pc:sldChg chg="addSp delSp modSp new mod">
        <pc:chgData name="Ankur Choudhury" userId="48b586987a376197" providerId="LiveId" clId="{BD61222A-2CD9-4C0C-8B39-E6A87D62AF15}" dt="2025-08-13T14:52:31.858" v="6205" actId="478"/>
        <pc:sldMkLst>
          <pc:docMk/>
          <pc:sldMk cId="1490506514" sldId="268"/>
        </pc:sldMkLst>
        <pc:spChg chg="add mod">
          <ac:chgData name="Ankur Choudhury" userId="48b586987a376197" providerId="LiveId" clId="{BD61222A-2CD9-4C0C-8B39-E6A87D62AF15}" dt="2025-08-13T14:16:08.763" v="5944" actId="20577"/>
          <ac:spMkLst>
            <pc:docMk/>
            <pc:sldMk cId="1490506514" sldId="268"/>
            <ac:spMk id="3" creationId="{32971327-E3EA-1298-9ACD-38B21106630B}"/>
          </ac:spMkLst>
        </pc:spChg>
        <pc:picChg chg="add del mod">
          <ac:chgData name="Ankur Choudhury" userId="48b586987a376197" providerId="LiveId" clId="{BD61222A-2CD9-4C0C-8B39-E6A87D62AF15}" dt="2025-08-13T14:52:31.858" v="6205" actId="478"/>
          <ac:picMkLst>
            <pc:docMk/>
            <pc:sldMk cId="1490506514" sldId="268"/>
            <ac:picMk id="2" creationId="{0A5FFBD9-2DCB-DF50-7265-03E961EC3CE2}"/>
          </ac:picMkLst>
        </pc:picChg>
        <pc:picChg chg="add mod modCrop">
          <ac:chgData name="Ankur Choudhury" userId="48b586987a376197" providerId="LiveId" clId="{BD61222A-2CD9-4C0C-8B39-E6A87D62AF15}" dt="2025-08-13T14:18:29.157" v="6031" actId="1038"/>
          <ac:picMkLst>
            <pc:docMk/>
            <pc:sldMk cId="1490506514" sldId="268"/>
            <ac:picMk id="5" creationId="{0A452A9C-4605-4D43-7E5B-B422DE49E62E}"/>
          </ac:picMkLst>
        </pc:picChg>
        <pc:picChg chg="add del mod modCrop">
          <ac:chgData name="Ankur Choudhury" userId="48b586987a376197" providerId="LiveId" clId="{BD61222A-2CD9-4C0C-8B39-E6A87D62AF15}" dt="2025-08-13T11:59:17.357" v="4064" actId="478"/>
          <ac:picMkLst>
            <pc:docMk/>
            <pc:sldMk cId="1490506514" sldId="268"/>
            <ac:picMk id="7" creationId="{2156CDF2-BD79-2E20-8A16-903D991BE76A}"/>
          </ac:picMkLst>
        </pc:picChg>
        <pc:picChg chg="add mod modCrop">
          <ac:chgData name="Ankur Choudhury" userId="48b586987a376197" providerId="LiveId" clId="{BD61222A-2CD9-4C0C-8B39-E6A87D62AF15}" dt="2025-08-13T13:19:26.714" v="5719" actId="1037"/>
          <ac:picMkLst>
            <pc:docMk/>
            <pc:sldMk cId="1490506514" sldId="268"/>
            <ac:picMk id="9" creationId="{43DA71C4-20FB-1C3B-6268-B8EF221FD6F4}"/>
          </ac:picMkLst>
        </pc:picChg>
      </pc:sldChg>
      <pc:sldChg chg="addSp delSp modSp new mod">
        <pc:chgData name="Ankur Choudhury" userId="48b586987a376197" providerId="LiveId" clId="{BD61222A-2CD9-4C0C-8B39-E6A87D62AF15}" dt="2025-08-13T14:52:37.184" v="6206" actId="478"/>
        <pc:sldMkLst>
          <pc:docMk/>
          <pc:sldMk cId="2495435621" sldId="269"/>
        </pc:sldMkLst>
        <pc:spChg chg="add mod">
          <ac:chgData name="Ankur Choudhury" userId="48b586987a376197" providerId="LiveId" clId="{BD61222A-2CD9-4C0C-8B39-E6A87D62AF15}" dt="2025-08-13T13:24:31.127" v="5829" actId="20577"/>
          <ac:spMkLst>
            <pc:docMk/>
            <pc:sldMk cId="2495435621" sldId="269"/>
            <ac:spMk id="3" creationId="{32142B02-F192-2CEE-3242-23CF85168833}"/>
          </ac:spMkLst>
        </pc:spChg>
        <pc:picChg chg="add del mod">
          <ac:chgData name="Ankur Choudhury" userId="48b586987a376197" providerId="LiveId" clId="{BD61222A-2CD9-4C0C-8B39-E6A87D62AF15}" dt="2025-08-13T14:52:37.184" v="6206" actId="478"/>
          <ac:picMkLst>
            <pc:docMk/>
            <pc:sldMk cId="2495435621" sldId="269"/>
            <ac:picMk id="2" creationId="{43299D4F-59F0-E745-7F0B-7436980D9004}"/>
          </ac:picMkLst>
        </pc:picChg>
        <pc:picChg chg="add del mod modCrop">
          <ac:chgData name="Ankur Choudhury" userId="48b586987a376197" providerId="LiveId" clId="{BD61222A-2CD9-4C0C-8B39-E6A87D62AF15}" dt="2025-08-13T12:04:34.182" v="4224" actId="478"/>
          <ac:picMkLst>
            <pc:docMk/>
            <pc:sldMk cId="2495435621" sldId="269"/>
            <ac:picMk id="5" creationId="{D40DCCA7-F586-BE46-17A7-F9F498E3B238}"/>
          </ac:picMkLst>
        </pc:picChg>
        <pc:picChg chg="add mod modCrop">
          <ac:chgData name="Ankur Choudhury" userId="48b586987a376197" providerId="LiveId" clId="{BD61222A-2CD9-4C0C-8B39-E6A87D62AF15}" dt="2025-08-13T14:16:25.739" v="5957" actId="1038"/>
          <ac:picMkLst>
            <pc:docMk/>
            <pc:sldMk cId="2495435621" sldId="269"/>
            <ac:picMk id="7" creationId="{3CA80090-0410-40AD-4F0A-E0DD88341A08}"/>
          </ac:picMkLst>
        </pc:picChg>
        <pc:picChg chg="add mod modCrop">
          <ac:chgData name="Ankur Choudhury" userId="48b586987a376197" providerId="LiveId" clId="{BD61222A-2CD9-4C0C-8B39-E6A87D62AF15}" dt="2025-08-13T14:18:17.653" v="6030" actId="1038"/>
          <ac:picMkLst>
            <pc:docMk/>
            <pc:sldMk cId="2495435621" sldId="269"/>
            <ac:picMk id="9" creationId="{85F014AF-117D-7F5C-39F4-7A48EECB8BF0}"/>
          </ac:picMkLst>
        </pc:picChg>
      </pc:sldChg>
      <pc:sldChg chg="addSp delSp modSp new mod">
        <pc:chgData name="Ankur Choudhury" userId="48b586987a376197" providerId="LiveId" clId="{BD61222A-2CD9-4C0C-8B39-E6A87D62AF15}" dt="2025-08-13T14:52:44.893" v="6207" actId="478"/>
        <pc:sldMkLst>
          <pc:docMk/>
          <pc:sldMk cId="134764429" sldId="270"/>
        </pc:sldMkLst>
        <pc:spChg chg="add mod">
          <ac:chgData name="Ankur Choudhury" userId="48b586987a376197" providerId="LiveId" clId="{BD61222A-2CD9-4C0C-8B39-E6A87D62AF15}" dt="2025-08-13T13:24:38.964" v="5830" actId="207"/>
          <ac:spMkLst>
            <pc:docMk/>
            <pc:sldMk cId="134764429" sldId="270"/>
            <ac:spMk id="3" creationId="{C0DCEF35-F5C2-E759-7E12-15A1C431DEF6}"/>
          </ac:spMkLst>
        </pc:spChg>
        <pc:picChg chg="add del mod">
          <ac:chgData name="Ankur Choudhury" userId="48b586987a376197" providerId="LiveId" clId="{BD61222A-2CD9-4C0C-8B39-E6A87D62AF15}" dt="2025-08-13T14:52:44.893" v="6207" actId="478"/>
          <ac:picMkLst>
            <pc:docMk/>
            <pc:sldMk cId="134764429" sldId="270"/>
            <ac:picMk id="2" creationId="{2BC87EE5-2CFB-6134-411A-E300E12E27A5}"/>
          </ac:picMkLst>
        </pc:picChg>
        <pc:picChg chg="add mod modCrop">
          <ac:chgData name="Ankur Choudhury" userId="48b586987a376197" providerId="LiveId" clId="{BD61222A-2CD9-4C0C-8B39-E6A87D62AF15}" dt="2025-08-13T14:17:57.233" v="6011" actId="1038"/>
          <ac:picMkLst>
            <pc:docMk/>
            <pc:sldMk cId="134764429" sldId="270"/>
            <ac:picMk id="5" creationId="{2F948A90-C605-9625-0358-09017835DB88}"/>
          </ac:picMkLst>
        </pc:picChg>
        <pc:picChg chg="add mod modCrop">
          <ac:chgData name="Ankur Choudhury" userId="48b586987a376197" providerId="LiveId" clId="{BD61222A-2CD9-4C0C-8B39-E6A87D62AF15}" dt="2025-08-13T13:38:32.132" v="5866" actId="1035"/>
          <ac:picMkLst>
            <pc:docMk/>
            <pc:sldMk cId="134764429" sldId="270"/>
            <ac:picMk id="7" creationId="{0B3E8793-80B5-BA46-7E58-4176AE41C2B9}"/>
          </ac:picMkLst>
        </pc:picChg>
        <pc:picChg chg="add mod modCrop">
          <ac:chgData name="Ankur Choudhury" userId="48b586987a376197" providerId="LiveId" clId="{BD61222A-2CD9-4C0C-8B39-E6A87D62AF15}" dt="2025-08-13T14:18:09.570" v="6028" actId="1037"/>
          <ac:picMkLst>
            <pc:docMk/>
            <pc:sldMk cId="134764429" sldId="270"/>
            <ac:picMk id="9" creationId="{63AAF147-6CEE-3678-2CA7-620A8DA94C4B}"/>
          </ac:picMkLst>
        </pc:picChg>
      </pc:sldChg>
      <pc:sldChg chg="addSp delSp modSp new mod">
        <pc:chgData name="Ankur Choudhury" userId="48b586987a376197" providerId="LiveId" clId="{BD61222A-2CD9-4C0C-8B39-E6A87D62AF15}" dt="2025-08-13T14:52:50.283" v="6208" actId="478"/>
        <pc:sldMkLst>
          <pc:docMk/>
          <pc:sldMk cId="1386182228" sldId="271"/>
        </pc:sldMkLst>
        <pc:spChg chg="add mod">
          <ac:chgData name="Ankur Choudhury" userId="48b586987a376197" providerId="LiveId" clId="{BD61222A-2CD9-4C0C-8B39-E6A87D62AF15}" dt="2025-08-13T13:24:44.706" v="5831" actId="207"/>
          <ac:spMkLst>
            <pc:docMk/>
            <pc:sldMk cId="1386182228" sldId="271"/>
            <ac:spMk id="3" creationId="{19C6A3EC-8045-0331-EA6E-8B81BCFC3041}"/>
          </ac:spMkLst>
        </pc:spChg>
        <pc:picChg chg="add del mod">
          <ac:chgData name="Ankur Choudhury" userId="48b586987a376197" providerId="LiveId" clId="{BD61222A-2CD9-4C0C-8B39-E6A87D62AF15}" dt="2025-08-13T14:52:50.283" v="6208" actId="478"/>
          <ac:picMkLst>
            <pc:docMk/>
            <pc:sldMk cId="1386182228" sldId="271"/>
            <ac:picMk id="2" creationId="{A58CC89B-6F15-01FF-C8DD-B8CE7066B8A7}"/>
          </ac:picMkLst>
        </pc:picChg>
        <pc:picChg chg="add mod modCrop">
          <ac:chgData name="Ankur Choudhury" userId="48b586987a376197" providerId="LiveId" clId="{BD61222A-2CD9-4C0C-8B39-E6A87D62AF15}" dt="2025-08-13T14:17:39.877" v="5986" actId="1038"/>
          <ac:picMkLst>
            <pc:docMk/>
            <pc:sldMk cId="1386182228" sldId="271"/>
            <ac:picMk id="5" creationId="{AD07B37F-14C3-D431-D75D-0E8A6F01C044}"/>
          </ac:picMkLst>
        </pc:picChg>
        <pc:picChg chg="add mod modCrop">
          <ac:chgData name="Ankur Choudhury" userId="48b586987a376197" providerId="LiveId" clId="{BD61222A-2CD9-4C0C-8B39-E6A87D62AF15}" dt="2025-08-13T14:17:44.296" v="5995" actId="1038"/>
          <ac:picMkLst>
            <pc:docMk/>
            <pc:sldMk cId="1386182228" sldId="271"/>
            <ac:picMk id="7" creationId="{1EB7B62A-7DCE-AC80-5B51-347AAC71D1B7}"/>
          </ac:picMkLst>
        </pc:picChg>
        <pc:picChg chg="add mod modCrop">
          <ac:chgData name="Ankur Choudhury" userId="48b586987a376197" providerId="LiveId" clId="{BD61222A-2CD9-4C0C-8B39-E6A87D62AF15}" dt="2025-08-13T13:20:41.835" v="5732" actId="1035"/>
          <ac:picMkLst>
            <pc:docMk/>
            <pc:sldMk cId="1386182228" sldId="271"/>
            <ac:picMk id="9" creationId="{8D3F0CDD-7905-1AC3-5B15-31939C88829F}"/>
          </ac:picMkLst>
        </pc:picChg>
      </pc:sldChg>
      <pc:sldChg chg="addSp delSp modSp new mod">
        <pc:chgData name="Ankur Choudhury" userId="48b586987a376197" providerId="LiveId" clId="{BD61222A-2CD9-4C0C-8B39-E6A87D62AF15}" dt="2025-08-13T14:52:55.657" v="6209" actId="478"/>
        <pc:sldMkLst>
          <pc:docMk/>
          <pc:sldMk cId="1441446471" sldId="272"/>
        </pc:sldMkLst>
        <pc:picChg chg="add mod modCrop">
          <ac:chgData name="Ankur Choudhury" userId="48b586987a376197" providerId="LiveId" clId="{BD61222A-2CD9-4C0C-8B39-E6A87D62AF15}" dt="2025-08-13T14:17:28.277" v="5978" actId="1037"/>
          <ac:picMkLst>
            <pc:docMk/>
            <pc:sldMk cId="1441446471" sldId="272"/>
            <ac:picMk id="3" creationId="{1831FB2C-B384-717F-2D3B-A223E60FDFDC}"/>
          </ac:picMkLst>
        </pc:picChg>
        <pc:picChg chg="add mod modCrop">
          <ac:chgData name="Ankur Choudhury" userId="48b586987a376197" providerId="LiveId" clId="{BD61222A-2CD9-4C0C-8B39-E6A87D62AF15}" dt="2025-08-13T14:17:06.100" v="5963" actId="208"/>
          <ac:picMkLst>
            <pc:docMk/>
            <pc:sldMk cId="1441446471" sldId="272"/>
            <ac:picMk id="5" creationId="{0546EC97-5C61-C8BF-8649-B4380DB324EE}"/>
          </ac:picMkLst>
        </pc:picChg>
        <pc:picChg chg="add del mod">
          <ac:chgData name="Ankur Choudhury" userId="48b586987a376197" providerId="LiveId" clId="{BD61222A-2CD9-4C0C-8B39-E6A87D62AF15}" dt="2025-08-13T14:52:55.657" v="6209" actId="478"/>
          <ac:picMkLst>
            <pc:docMk/>
            <pc:sldMk cId="1441446471" sldId="272"/>
            <ac:picMk id="6" creationId="{0C639E9E-A751-387F-AA5E-AC0E537AD81C}"/>
          </ac:picMkLst>
        </pc:picChg>
      </pc:sldChg>
      <pc:sldChg chg="addSp delSp modSp new mod modTransition">
        <pc:chgData name="Ankur Choudhury" userId="48b586987a376197" providerId="LiveId" clId="{BD61222A-2CD9-4C0C-8B39-E6A87D62AF15}" dt="2025-08-13T14:53:00.591" v="6210" actId="478"/>
        <pc:sldMkLst>
          <pc:docMk/>
          <pc:sldMk cId="3273641111" sldId="273"/>
        </pc:sldMkLst>
        <pc:spChg chg="add mod">
          <ac:chgData name="Ankur Choudhury" userId="48b586987a376197" providerId="LiveId" clId="{BD61222A-2CD9-4C0C-8B39-E6A87D62AF15}" dt="2025-08-13T13:02:48.174" v="5523" actId="1036"/>
          <ac:spMkLst>
            <pc:docMk/>
            <pc:sldMk cId="3273641111" sldId="273"/>
            <ac:spMk id="2" creationId="{8582E503-3DA4-5FE3-784F-3318874DC38F}"/>
          </ac:spMkLst>
        </pc:spChg>
        <pc:picChg chg="add del mod">
          <ac:chgData name="Ankur Choudhury" userId="48b586987a376197" providerId="LiveId" clId="{BD61222A-2CD9-4C0C-8B39-E6A87D62AF15}" dt="2025-08-13T14:53:00.591" v="6210" actId="478"/>
          <ac:picMkLst>
            <pc:docMk/>
            <pc:sldMk cId="3273641111" sldId="273"/>
            <ac:picMk id="3" creationId="{EE35AA11-23F9-4264-3A51-5A17122D9583}"/>
          </ac:picMkLst>
        </pc:picChg>
      </pc:sldChg>
      <pc:sldChg chg="addSp delSp modSp new mod">
        <pc:chgData name="Ankur Choudhury" userId="48b586987a376197" providerId="LiveId" clId="{BD61222A-2CD9-4C0C-8B39-E6A87D62AF15}" dt="2025-08-13T14:53:05.610" v="6211" actId="478"/>
        <pc:sldMkLst>
          <pc:docMk/>
          <pc:sldMk cId="2520377714" sldId="274"/>
        </pc:sldMkLst>
        <pc:spChg chg="add mod">
          <ac:chgData name="Ankur Choudhury" userId="48b586987a376197" providerId="LiveId" clId="{BD61222A-2CD9-4C0C-8B39-E6A87D62AF15}" dt="2025-08-13T14:33:52.523" v="6076" actId="14100"/>
          <ac:spMkLst>
            <pc:docMk/>
            <pc:sldMk cId="2520377714" sldId="274"/>
            <ac:spMk id="4" creationId="{9FBF0420-2A10-3CDA-3A91-38599161EC5B}"/>
          </ac:spMkLst>
        </pc:spChg>
        <pc:spChg chg="add mod">
          <ac:chgData name="Ankur Choudhury" userId="48b586987a376197" providerId="LiveId" clId="{BD61222A-2CD9-4C0C-8B39-E6A87D62AF15}" dt="2025-08-13T12:51:18.750" v="5192" actId="1036"/>
          <ac:spMkLst>
            <pc:docMk/>
            <pc:sldMk cId="2520377714" sldId="274"/>
            <ac:spMk id="5" creationId="{7E78B504-CBEC-7B99-EAFE-2DF882BA7642}"/>
          </ac:spMkLst>
        </pc:spChg>
        <pc:spChg chg="add mod">
          <ac:chgData name="Ankur Choudhury" userId="48b586987a376197" providerId="LiveId" clId="{BD61222A-2CD9-4C0C-8B39-E6A87D62AF15}" dt="2025-08-13T14:32:51.585" v="6075" actId="1036"/>
          <ac:spMkLst>
            <pc:docMk/>
            <pc:sldMk cId="2520377714" sldId="274"/>
            <ac:spMk id="6" creationId="{009F179A-C991-1136-18A5-B49C8D58C6C6}"/>
          </ac:spMkLst>
        </pc:spChg>
        <pc:picChg chg="add del mod">
          <ac:chgData name="Ankur Choudhury" userId="48b586987a376197" providerId="LiveId" clId="{BD61222A-2CD9-4C0C-8B39-E6A87D62AF15}" dt="2025-08-13T14:53:05.610" v="6211" actId="478"/>
          <ac:picMkLst>
            <pc:docMk/>
            <pc:sldMk cId="2520377714" sldId="274"/>
            <ac:picMk id="2" creationId="{8904CC01-0133-B77E-172E-5F355E0B6321}"/>
          </ac:picMkLst>
        </pc:picChg>
      </pc:sldChg>
      <pc:sldChg chg="addSp delSp modSp new mod">
        <pc:chgData name="Ankur Choudhury" userId="48b586987a376197" providerId="LiveId" clId="{BD61222A-2CD9-4C0C-8B39-E6A87D62AF15}" dt="2025-08-13T14:53:08.799" v="6212" actId="478"/>
        <pc:sldMkLst>
          <pc:docMk/>
          <pc:sldMk cId="1105012734" sldId="275"/>
        </pc:sldMkLst>
        <pc:picChg chg="add del mod">
          <ac:chgData name="Ankur Choudhury" userId="48b586987a376197" providerId="LiveId" clId="{BD61222A-2CD9-4C0C-8B39-E6A87D62AF15}" dt="2025-08-13T14:53:08.799" v="6212" actId="478"/>
          <ac:picMkLst>
            <pc:docMk/>
            <pc:sldMk cId="1105012734" sldId="275"/>
            <ac:picMk id="2" creationId="{925741A8-B5A6-1CF3-A485-CB062B069B2F}"/>
          </ac:picMkLst>
        </pc:picChg>
        <pc:picChg chg="add mod modCrop">
          <ac:chgData name="Ankur Choudhury" userId="48b586987a376197" providerId="LiveId" clId="{BD61222A-2CD9-4C0C-8B39-E6A87D62AF15}" dt="2025-08-13T13:40:39.064" v="5891" actId="732"/>
          <ac:picMkLst>
            <pc:docMk/>
            <pc:sldMk cId="1105012734" sldId="275"/>
            <ac:picMk id="4" creationId="{B706088B-0339-309D-C6BA-C672CF0235EF}"/>
          </ac:picMkLst>
        </pc:picChg>
      </pc:sldChg>
      <pc:sldChg chg="addSp delSp modSp new mod">
        <pc:chgData name="Ankur Choudhury" userId="48b586987a376197" providerId="LiveId" clId="{BD61222A-2CD9-4C0C-8B39-E6A87D62AF15}" dt="2025-08-13T14:53:13.686" v="6213" actId="478"/>
        <pc:sldMkLst>
          <pc:docMk/>
          <pc:sldMk cId="933590817" sldId="276"/>
        </pc:sldMkLst>
        <pc:spChg chg="add mod">
          <ac:chgData name="Ankur Choudhury" userId="48b586987a376197" providerId="LiveId" clId="{BD61222A-2CD9-4C0C-8B39-E6A87D62AF15}" dt="2025-08-13T14:30:24.520" v="6043" actId="403"/>
          <ac:spMkLst>
            <pc:docMk/>
            <pc:sldMk cId="933590817" sldId="276"/>
            <ac:spMk id="5" creationId="{C7611565-F51D-214E-EE0B-50FC7974B26A}"/>
          </ac:spMkLst>
        </pc:spChg>
        <pc:picChg chg="add del mod">
          <ac:chgData name="Ankur Choudhury" userId="48b586987a376197" providerId="LiveId" clId="{BD61222A-2CD9-4C0C-8B39-E6A87D62AF15}" dt="2025-08-13T14:53:13.686" v="6213" actId="478"/>
          <ac:picMkLst>
            <pc:docMk/>
            <pc:sldMk cId="933590817" sldId="276"/>
            <ac:picMk id="2" creationId="{1F78896D-0A15-E1A2-6460-F0C3C4F929AA}"/>
          </ac:picMkLst>
        </pc:picChg>
        <pc:picChg chg="add mod modCrop">
          <ac:chgData name="Ankur Choudhury" userId="48b586987a376197" providerId="LiveId" clId="{BD61222A-2CD9-4C0C-8B39-E6A87D62AF15}" dt="2025-08-13T13:40:55.484" v="5893" actId="1440"/>
          <ac:picMkLst>
            <pc:docMk/>
            <pc:sldMk cId="933590817" sldId="276"/>
            <ac:picMk id="4" creationId="{17C471D2-AC3B-8F77-2BD1-1A28C171CF46}"/>
          </ac:picMkLst>
        </pc:picChg>
      </pc:sldChg>
      <pc:sldChg chg="addSp delSp modSp new mod">
        <pc:chgData name="Ankur Choudhury" userId="48b586987a376197" providerId="LiveId" clId="{BD61222A-2CD9-4C0C-8B39-E6A87D62AF15}" dt="2025-08-13T14:56:20.464" v="6270" actId="20577"/>
        <pc:sldMkLst>
          <pc:docMk/>
          <pc:sldMk cId="3823105426" sldId="277"/>
        </pc:sldMkLst>
        <pc:spChg chg="add mod">
          <ac:chgData name="Ankur Choudhury" userId="48b586987a376197" providerId="LiveId" clId="{BD61222A-2CD9-4C0C-8B39-E6A87D62AF15}" dt="2025-08-13T14:56:20.464" v="6270" actId="20577"/>
          <ac:spMkLst>
            <pc:docMk/>
            <pc:sldMk cId="3823105426" sldId="277"/>
            <ac:spMk id="2" creationId="{3B68E2B2-C649-90C5-12D6-C239CB5399E0}"/>
          </ac:spMkLst>
        </pc:spChg>
        <pc:spChg chg="add mod">
          <ac:chgData name="Ankur Choudhury" userId="48b586987a376197" providerId="LiveId" clId="{BD61222A-2CD9-4C0C-8B39-E6A87D62AF15}" dt="2025-08-13T14:35:07.606" v="6141" actId="1035"/>
          <ac:spMkLst>
            <pc:docMk/>
            <pc:sldMk cId="3823105426" sldId="277"/>
            <ac:spMk id="3" creationId="{DAC5103A-654B-AFE2-2551-9ECF5680EB2E}"/>
          </ac:spMkLst>
        </pc:spChg>
        <pc:spChg chg="add mod">
          <ac:chgData name="Ankur Choudhury" userId="48b586987a376197" providerId="LiveId" clId="{BD61222A-2CD9-4C0C-8B39-E6A87D62AF15}" dt="2025-08-13T14:35:27.369" v="6147" actId="1035"/>
          <ac:spMkLst>
            <pc:docMk/>
            <pc:sldMk cId="3823105426" sldId="277"/>
            <ac:spMk id="4" creationId="{7E11040E-D8F3-8F6D-67EA-E9982A0F879E}"/>
          </ac:spMkLst>
        </pc:spChg>
        <pc:spChg chg="add mod">
          <ac:chgData name="Ankur Choudhury" userId="48b586987a376197" providerId="LiveId" clId="{BD61222A-2CD9-4C0C-8B39-E6A87D62AF15}" dt="2025-08-13T14:35:32.590" v="6150" actId="1036"/>
          <ac:spMkLst>
            <pc:docMk/>
            <pc:sldMk cId="3823105426" sldId="277"/>
            <ac:spMk id="5" creationId="{2A64B152-31E5-386D-2A3E-E179A9B381E7}"/>
          </ac:spMkLst>
        </pc:spChg>
        <pc:picChg chg="add del mod">
          <ac:chgData name="Ankur Choudhury" userId="48b586987a376197" providerId="LiveId" clId="{BD61222A-2CD9-4C0C-8B39-E6A87D62AF15}" dt="2025-08-13T14:53:19.296" v="6214" actId="478"/>
          <ac:picMkLst>
            <pc:docMk/>
            <pc:sldMk cId="3823105426" sldId="277"/>
            <ac:picMk id="6" creationId="{9B1E1A1C-1B88-A400-D906-06119742D7C9}"/>
          </ac:picMkLst>
        </pc:picChg>
      </pc:sldChg>
      <pc:sldChg chg="addSp modSp new mod modTransition">
        <pc:chgData name="Ankur Choudhury" userId="48b586987a376197" providerId="LiveId" clId="{BD61222A-2CD9-4C0C-8B39-E6A87D62AF15}" dt="2025-08-13T14:47:48.843" v="6189" actId="1038"/>
        <pc:sldMkLst>
          <pc:docMk/>
          <pc:sldMk cId="67693982" sldId="278"/>
        </pc:sldMkLst>
        <pc:picChg chg="add mod">
          <ac:chgData name="Ankur Choudhury" userId="48b586987a376197" providerId="LiveId" clId="{BD61222A-2CD9-4C0C-8B39-E6A87D62AF15}" dt="2025-08-13T14:47:48.843" v="6189" actId="1038"/>
          <ac:picMkLst>
            <pc:docMk/>
            <pc:sldMk cId="67693982" sldId="278"/>
            <ac:picMk id="3" creationId="{C7F7B446-CC1B-163C-45C4-FF36FD164218}"/>
          </ac:picMkLst>
        </pc:picChg>
      </pc:sldChg>
      <pc:sldChg chg="addSp delSp modSp new mod modTransition">
        <pc:chgData name="Ankur Choudhury" userId="48b586987a376197" providerId="LiveId" clId="{BD61222A-2CD9-4C0C-8B39-E6A87D62AF15}" dt="2025-08-13T14:51:33.335" v="6194" actId="478"/>
        <pc:sldMkLst>
          <pc:docMk/>
          <pc:sldMk cId="1559304810" sldId="279"/>
        </pc:sldMkLst>
        <pc:spChg chg="add mod">
          <ac:chgData name="Ankur Choudhury" userId="48b586987a376197" providerId="LiveId" clId="{BD61222A-2CD9-4C0C-8B39-E6A87D62AF15}" dt="2025-08-13T14:13:59.138" v="5923" actId="1038"/>
          <ac:spMkLst>
            <pc:docMk/>
            <pc:sldMk cId="1559304810" sldId="279"/>
            <ac:spMk id="3" creationId="{DD8A2DD9-B88B-89A3-AACE-1CBD7B034A63}"/>
          </ac:spMkLst>
        </pc:spChg>
        <pc:picChg chg="add del mod">
          <ac:chgData name="Ankur Choudhury" userId="48b586987a376197" providerId="LiveId" clId="{BD61222A-2CD9-4C0C-8B39-E6A87D62AF15}" dt="2025-08-13T14:51:33.335" v="6194" actId="478"/>
          <ac:picMkLst>
            <pc:docMk/>
            <pc:sldMk cId="1559304810" sldId="279"/>
            <ac:picMk id="4" creationId="{B872489C-2F5A-A310-C1FD-F60E7DBC1C8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3239241-7BF4-4362-ABF9-B4D3B234ABA9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A2370BF-B45A-4E27-8C03-8BA16979B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45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9241-7BF4-4362-ABF9-B4D3B234ABA9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70BF-B45A-4E27-8C03-8BA16979B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674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3239241-7BF4-4362-ABF9-B4D3B234ABA9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A2370BF-B45A-4E27-8C03-8BA16979B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863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3239241-7BF4-4362-ABF9-B4D3B234ABA9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A2370BF-B45A-4E27-8C03-8BA16979B22D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3937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3239241-7BF4-4362-ABF9-B4D3B234ABA9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A2370BF-B45A-4E27-8C03-8BA16979B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452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9241-7BF4-4362-ABF9-B4D3B234ABA9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70BF-B45A-4E27-8C03-8BA16979B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494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9241-7BF4-4362-ABF9-B4D3B234ABA9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70BF-B45A-4E27-8C03-8BA16979B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057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9241-7BF4-4362-ABF9-B4D3B234ABA9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70BF-B45A-4E27-8C03-8BA16979B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505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3239241-7BF4-4362-ABF9-B4D3B234ABA9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A2370BF-B45A-4E27-8C03-8BA16979B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008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9241-7BF4-4362-ABF9-B4D3B234ABA9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70BF-B45A-4E27-8C03-8BA16979B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85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3239241-7BF4-4362-ABF9-B4D3B234ABA9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A2370BF-B45A-4E27-8C03-8BA16979B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81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9241-7BF4-4362-ABF9-B4D3B234ABA9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70BF-B45A-4E27-8C03-8BA16979B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04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9241-7BF4-4362-ABF9-B4D3B234ABA9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70BF-B45A-4E27-8C03-8BA16979B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10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9241-7BF4-4362-ABF9-B4D3B234ABA9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70BF-B45A-4E27-8C03-8BA16979B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6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9241-7BF4-4362-ABF9-B4D3B234ABA9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70BF-B45A-4E27-8C03-8BA16979B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61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9241-7BF4-4362-ABF9-B4D3B234ABA9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70BF-B45A-4E27-8C03-8BA16979B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611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9241-7BF4-4362-ABF9-B4D3B234ABA9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370BF-B45A-4E27-8C03-8BA16979B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990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39241-7BF4-4362-ABF9-B4D3B234ABA9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370BF-B45A-4E27-8C03-8BA16979B2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330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7" r:id="rId1"/>
    <p:sldLayoutId id="2147484358" r:id="rId2"/>
    <p:sldLayoutId id="2147484359" r:id="rId3"/>
    <p:sldLayoutId id="2147484360" r:id="rId4"/>
    <p:sldLayoutId id="2147484361" r:id="rId5"/>
    <p:sldLayoutId id="2147484362" r:id="rId6"/>
    <p:sldLayoutId id="2147484363" r:id="rId7"/>
    <p:sldLayoutId id="2147484364" r:id="rId8"/>
    <p:sldLayoutId id="2147484365" r:id="rId9"/>
    <p:sldLayoutId id="2147484366" r:id="rId10"/>
    <p:sldLayoutId id="2147484367" r:id="rId11"/>
    <p:sldLayoutId id="2147484368" r:id="rId12"/>
    <p:sldLayoutId id="2147484369" r:id="rId13"/>
    <p:sldLayoutId id="2147484370" r:id="rId14"/>
    <p:sldLayoutId id="2147484371" r:id="rId15"/>
    <p:sldLayoutId id="2147484372" r:id="rId16"/>
    <p:sldLayoutId id="214748437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3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7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1.wdp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7" Type="http://schemas.microsoft.com/office/2007/relationships/hdphoto" Target="../media/hdphoto2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microsoft.com/office/2007/relationships/hdphoto" Target="../media/hdphoto23.wdp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microsoft.com/office/2007/relationships/hdphoto" Target="../media/hdphoto26.wdp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8.wdp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4" Type="http://schemas.openxmlformats.org/officeDocument/2006/relationships/image" Target="../media/image8.png"/><Relationship Id="rId9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CCF5-5F89-08C8-CE08-6F69E2BBA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2834" y="1278195"/>
            <a:ext cx="9311148" cy="1288424"/>
          </a:xfrm>
        </p:spPr>
        <p:txBody>
          <a:bodyPr>
            <a:noAutofit/>
          </a:bodyPr>
          <a:lstStyle/>
          <a:p>
            <a:pPr algn="ctr"/>
            <a:r>
              <a:rPr lang="en-IN" sz="3600" b="1" dirty="0">
                <a:latin typeface="Century" panose="02040604050505020304" pitchFamily="18" charset="0"/>
              </a:rPr>
              <a:t>DIABETIC RETINOPATHY PREDICTION </a:t>
            </a:r>
            <a:r>
              <a:rPr lang="en-IN" sz="3500" b="1" dirty="0">
                <a:latin typeface="Century" panose="02040604050505020304" pitchFamily="18" charset="0"/>
              </a:rPr>
              <a:t>IN PATIENTS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7EC4B-1B98-7C38-E352-8E7E7A456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2465" y="2782528"/>
            <a:ext cx="5427407" cy="1995949"/>
          </a:xfrm>
        </p:spPr>
        <p:txBody>
          <a:bodyPr>
            <a:normAutofit/>
          </a:bodyPr>
          <a:lstStyle/>
          <a:p>
            <a:pPr algn="ctr"/>
            <a:endParaRPr lang="en-IN" b="1" i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IN" sz="2800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Presented by: </a:t>
            </a:r>
            <a:endParaRPr lang="en-IN" sz="40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IN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Ankur Choudhury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5895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864573-DB1D-4813-7D9D-C6D676403B32}"/>
              </a:ext>
            </a:extLst>
          </p:cNvPr>
          <p:cNvSpPr txBox="1"/>
          <p:nvPr/>
        </p:nvSpPr>
        <p:spPr>
          <a:xfrm>
            <a:off x="757084" y="1476139"/>
            <a:ext cx="1037303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u="sng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Before we perform scaling we remove column ID </a:t>
            </a:r>
            <a:r>
              <a:rPr lang="en-IN" sz="16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en-IN" sz="1600" b="1" u="sng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data_cleaned</a:t>
            </a:r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=</a:t>
            </a:r>
            <a:r>
              <a:rPr lang="en-I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data_cleaned.drop</a:t>
            </a:r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(columns=['ID’])</a:t>
            </a:r>
          </a:p>
          <a:p>
            <a:endParaRPr lang="en-I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                       </a:t>
            </a:r>
            <a:r>
              <a:rPr lang="en-I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data_cleaned</a:t>
            </a:r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[0:11]                                                                                                                                 </a:t>
            </a:r>
            <a:r>
              <a:rPr lang="en-I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data_cleaned.tail</a:t>
            </a:r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() </a:t>
            </a:r>
          </a:p>
          <a:p>
            <a:endParaRPr lang="en-IN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                                                             </a:t>
            </a:r>
          </a:p>
          <a:p>
            <a:endParaRPr lang="en-IN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C3F0B-64F4-24F3-B026-867038E5C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210" t="39426" r="55565" b="17706"/>
          <a:stretch>
            <a:fillRect/>
          </a:stretch>
        </p:blipFill>
        <p:spPr>
          <a:xfrm>
            <a:off x="963561" y="3254475"/>
            <a:ext cx="3460955" cy="29988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585C1B-F561-EFE7-D935-B295AEB15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210" t="44731" r="54838" b="35003"/>
          <a:stretch>
            <a:fillRect/>
          </a:stretch>
        </p:blipFill>
        <p:spPr>
          <a:xfrm>
            <a:off x="7580668" y="3330030"/>
            <a:ext cx="3687099" cy="1546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E14971-95F6-6183-FE88-CA2FB269FFD9}"/>
              </a:ext>
            </a:extLst>
          </p:cNvPr>
          <p:cNvSpPr txBox="1"/>
          <p:nvPr/>
        </p:nvSpPr>
        <p:spPr>
          <a:xfrm>
            <a:off x="7502012" y="5060727"/>
            <a:ext cx="4218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we can see that 0’s are present in the prognosis column.</a:t>
            </a:r>
          </a:p>
        </p:txBody>
      </p:sp>
    </p:spTree>
    <p:extLst>
      <p:ext uri="{BB962C8B-B14F-4D97-AF65-F5344CB8AC3E}">
        <p14:creationId xmlns:p14="http://schemas.microsoft.com/office/powerpoint/2010/main" val="1231321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AE244-63E7-874C-578B-DD6263319F9B}"/>
              </a:ext>
            </a:extLst>
          </p:cNvPr>
          <p:cNvSpPr txBox="1"/>
          <p:nvPr/>
        </p:nvSpPr>
        <p:spPr>
          <a:xfrm>
            <a:off x="1406012" y="1425677"/>
            <a:ext cx="858356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Scaling</a:t>
            </a:r>
            <a:r>
              <a:rPr lang="en-IN" sz="24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from </a:t>
            </a:r>
            <a:r>
              <a:rPr lang="en-I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sklearn.model_selection</a:t>
            </a:r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 import </a:t>
            </a:r>
            <a:r>
              <a:rPr lang="en-I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train_test_split</a:t>
            </a:r>
            <a:endParaRPr lang="en-I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x = </a:t>
            </a:r>
            <a:r>
              <a:rPr lang="en-I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data_cleaned.drop</a:t>
            </a:r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(columns=['prognosis’])</a:t>
            </a:r>
          </a:p>
          <a:p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y = </a:t>
            </a:r>
            <a:r>
              <a:rPr lang="en-I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data_cleaned</a:t>
            </a:r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['prognosis’]</a:t>
            </a:r>
          </a:p>
          <a:p>
            <a:endParaRPr lang="en-IN" sz="1400" b="1" dirty="0"/>
          </a:p>
          <a:p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x_train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x_test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y_train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y_test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=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train_test_split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x,y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test_size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=0.2,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random_state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=42)</a:t>
            </a:r>
          </a:p>
          <a:p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from </a:t>
            </a:r>
            <a:r>
              <a:rPr lang="en-I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sklearn.preprocessing</a:t>
            </a:r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 import </a:t>
            </a:r>
            <a:r>
              <a:rPr lang="en-I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StandardScalerscaler</a:t>
            </a:r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 = </a:t>
            </a:r>
            <a:r>
              <a:rPr lang="en-I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StandardScaler</a:t>
            </a:r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</a:p>
          <a:p>
            <a:r>
              <a:rPr lang="en-I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x_train_scaled</a:t>
            </a:r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 = </a:t>
            </a:r>
            <a:r>
              <a:rPr lang="en-I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scaler.fit_transform</a:t>
            </a:r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I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x_train</a:t>
            </a:r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I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x_test_scaled</a:t>
            </a:r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 = </a:t>
            </a:r>
            <a:r>
              <a:rPr lang="en-I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scaler.transform</a:t>
            </a:r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I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x_test</a:t>
            </a:r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           </a:t>
            </a:r>
            <a:r>
              <a:rPr lang="en-I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x_train_scaled.shape</a:t>
            </a:r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                                                                                                     </a:t>
            </a:r>
            <a:r>
              <a:rPr lang="en-IN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x_test_scaled.shape</a:t>
            </a:r>
            <a:endParaRPr lang="en-I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BA45A-0D9B-268C-DC5C-3B13815BF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170" t="59427" r="77620" b="37841"/>
          <a:stretch>
            <a:fillRect/>
          </a:stretch>
        </p:blipFill>
        <p:spPr>
          <a:xfrm>
            <a:off x="2040190" y="5108532"/>
            <a:ext cx="1544279" cy="382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E815C-A8C9-3334-1F90-3D6E5C044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048" t="67980" r="77500" b="29355"/>
          <a:stretch>
            <a:fillRect/>
          </a:stretch>
        </p:blipFill>
        <p:spPr>
          <a:xfrm>
            <a:off x="7671077" y="5108308"/>
            <a:ext cx="1394265" cy="3240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87432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8;p22">
            <a:extLst>
              <a:ext uri="{FF2B5EF4-FFF2-40B4-BE49-F238E27FC236}">
                <a16:creationId xmlns:a16="http://schemas.microsoft.com/office/drawing/2014/main" id="{3AE327C4-EA9D-4F10-6BD6-AE9D77312487}"/>
              </a:ext>
            </a:extLst>
          </p:cNvPr>
          <p:cNvSpPr txBox="1"/>
          <p:nvPr/>
        </p:nvSpPr>
        <p:spPr>
          <a:xfrm>
            <a:off x="730634" y="2376912"/>
            <a:ext cx="1000688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MODEL BUILDING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9613023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54AD77-FEE1-33BA-B10C-CD75316AB6F8}"/>
              </a:ext>
            </a:extLst>
          </p:cNvPr>
          <p:cNvSpPr txBox="1"/>
          <p:nvPr/>
        </p:nvSpPr>
        <p:spPr>
          <a:xfrm>
            <a:off x="1474838" y="1271435"/>
            <a:ext cx="10640383" cy="2069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spcBef>
                <a:spcPts val="1260"/>
              </a:spcBef>
              <a:spcAft>
                <a:spcPts val="840"/>
              </a:spcAft>
              <a:buAutoNum type="arabicPeriod"/>
            </a:pPr>
            <a:r>
              <a:rPr lang="en-US" sz="2000" b="1" i="0" u="sng" dirty="0">
                <a:solidFill>
                  <a:schemeClr val="accent2"/>
                </a:solidFill>
                <a:effectLst/>
                <a:latin typeface="system-ui"/>
              </a:rPr>
              <a:t>Logistic Regression 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ystem-ui"/>
              </a:rPr>
              <a:t>:</a:t>
            </a:r>
          </a:p>
          <a:p>
            <a:pPr algn="l">
              <a:spcBef>
                <a:spcPts val="1260"/>
              </a:spcBef>
              <a:spcAft>
                <a:spcPts val="840"/>
              </a:spcAft>
            </a:pPr>
            <a:r>
              <a:rPr lang="en-US" sz="1400" b="1" dirty="0">
                <a:latin typeface="system-ui"/>
              </a:rPr>
              <a:t>Key Points :–                                                                                                                                    Heat Map of Confusion Matrix</a:t>
            </a:r>
            <a:r>
              <a:rPr lang="en-US" sz="1600" b="1" dirty="0">
                <a:latin typeface="system-ui"/>
              </a:rPr>
              <a:t>:</a:t>
            </a:r>
            <a:endParaRPr lang="en-US" b="1" dirty="0">
              <a:latin typeface="system-ui"/>
            </a:endParaRPr>
          </a:p>
          <a:p>
            <a:pPr algn="l">
              <a:spcBef>
                <a:spcPts val="1260"/>
              </a:spcBef>
              <a:spcAft>
                <a:spcPts val="840"/>
              </a:spcAft>
            </a:pPr>
            <a:endParaRPr lang="en-US" b="1" dirty="0">
              <a:latin typeface="system-ui"/>
            </a:endParaRPr>
          </a:p>
          <a:p>
            <a:pPr algn="l">
              <a:spcBef>
                <a:spcPts val="1260"/>
              </a:spcBef>
              <a:spcAft>
                <a:spcPts val="840"/>
              </a:spcAft>
            </a:pPr>
            <a:endParaRPr lang="en-US" sz="2000" b="1" i="0" dirty="0">
              <a:solidFill>
                <a:srgbClr val="C00000"/>
              </a:solidFill>
              <a:effectLst/>
              <a:latin typeface="system-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3F980-0697-640F-AA2B-433123780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5645" t="31684" r="55645" b="34650"/>
          <a:stretch>
            <a:fillRect/>
          </a:stretch>
        </p:blipFill>
        <p:spPr>
          <a:xfrm>
            <a:off x="1621146" y="2375156"/>
            <a:ext cx="3858415" cy="2611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B8F5E2-216C-0C38-6001-6C1BE0F04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5725" t="29678" r="48388" b="17419"/>
          <a:stretch>
            <a:fillRect/>
          </a:stretch>
        </p:blipFill>
        <p:spPr>
          <a:xfrm>
            <a:off x="7030066" y="2335828"/>
            <a:ext cx="3817912" cy="3165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9686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71327-E3EA-1298-9ACD-38B21106630B}"/>
              </a:ext>
            </a:extLst>
          </p:cNvPr>
          <p:cNvSpPr txBox="1"/>
          <p:nvPr/>
        </p:nvSpPr>
        <p:spPr>
          <a:xfrm>
            <a:off x="1474838" y="1271435"/>
            <a:ext cx="10640383" cy="2069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60"/>
              </a:spcBef>
              <a:spcAft>
                <a:spcPts val="840"/>
              </a:spcAft>
            </a:pPr>
            <a:r>
              <a:rPr lang="en-US" sz="2000" b="1" dirty="0">
                <a:solidFill>
                  <a:schemeClr val="accent2"/>
                </a:solidFill>
                <a:latin typeface="system-ui"/>
              </a:rPr>
              <a:t>2. </a:t>
            </a:r>
            <a:r>
              <a:rPr lang="en-US" sz="2000" b="1" u="sng" dirty="0">
                <a:solidFill>
                  <a:schemeClr val="accent2"/>
                </a:solidFill>
                <a:latin typeface="system-ui"/>
              </a:rPr>
              <a:t>Decision Tree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ystem-ui"/>
              </a:rPr>
              <a:t> :</a:t>
            </a:r>
          </a:p>
          <a:p>
            <a:pPr algn="l">
              <a:spcBef>
                <a:spcPts val="1260"/>
              </a:spcBef>
              <a:spcAft>
                <a:spcPts val="840"/>
              </a:spcAft>
            </a:pPr>
            <a:r>
              <a:rPr lang="en-US" sz="1400" b="1" dirty="0">
                <a:latin typeface="system-ui"/>
              </a:rPr>
              <a:t>Key Points :–                                                                                                                                 Heat Map of Confusion Matrix :</a:t>
            </a:r>
            <a:endParaRPr lang="en-US" sz="1600" b="1" dirty="0">
              <a:latin typeface="system-ui"/>
            </a:endParaRPr>
          </a:p>
          <a:p>
            <a:pPr algn="l">
              <a:spcBef>
                <a:spcPts val="1260"/>
              </a:spcBef>
              <a:spcAft>
                <a:spcPts val="840"/>
              </a:spcAft>
            </a:pPr>
            <a:endParaRPr lang="en-US" b="1" dirty="0">
              <a:latin typeface="system-ui"/>
            </a:endParaRPr>
          </a:p>
          <a:p>
            <a:pPr algn="l">
              <a:spcBef>
                <a:spcPts val="1260"/>
              </a:spcBef>
              <a:spcAft>
                <a:spcPts val="840"/>
              </a:spcAft>
            </a:pPr>
            <a:endParaRPr lang="en-US" sz="2000" b="1" i="0" dirty="0">
              <a:solidFill>
                <a:srgbClr val="C00000"/>
              </a:solidFill>
              <a:effectLst/>
              <a:latin typeface="system-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52A9C-4605-4D43-7E5B-B422DE49E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5645" t="25950" r="57177" b="52831"/>
          <a:stretch>
            <a:fillRect/>
          </a:stretch>
        </p:blipFill>
        <p:spPr>
          <a:xfrm>
            <a:off x="1616464" y="2388935"/>
            <a:ext cx="4607355" cy="2023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DA71C4-20FB-1C3B-6268-B8EF221FD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5646" t="29964" r="48789" b="16416"/>
          <a:stretch>
            <a:fillRect/>
          </a:stretch>
        </p:blipFill>
        <p:spPr>
          <a:xfrm>
            <a:off x="7036860" y="2320600"/>
            <a:ext cx="3729462" cy="31628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0506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42B02-F192-2CEE-3242-23CF85168833}"/>
              </a:ext>
            </a:extLst>
          </p:cNvPr>
          <p:cNvSpPr txBox="1"/>
          <p:nvPr/>
        </p:nvSpPr>
        <p:spPr>
          <a:xfrm>
            <a:off x="1435510" y="1271435"/>
            <a:ext cx="10640383" cy="1946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60"/>
              </a:spcBef>
              <a:spcAft>
                <a:spcPts val="840"/>
              </a:spcAft>
            </a:pPr>
            <a:r>
              <a:rPr lang="en-US" sz="2000" b="1" dirty="0">
                <a:solidFill>
                  <a:schemeClr val="accent2"/>
                </a:solidFill>
                <a:latin typeface="system-ui"/>
              </a:rPr>
              <a:t>3. </a:t>
            </a:r>
            <a:r>
              <a:rPr lang="en-US" sz="2000" b="1" u="sng" dirty="0">
                <a:solidFill>
                  <a:schemeClr val="accent2"/>
                </a:solidFill>
                <a:latin typeface="system-ui"/>
              </a:rPr>
              <a:t>Support Vector Machine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ystem-ui"/>
              </a:rPr>
              <a:t> :                                                    4. </a:t>
            </a:r>
            <a:r>
              <a:rPr lang="en-IN" sz="2000" b="1" u="sng" dirty="0">
                <a:solidFill>
                  <a:schemeClr val="accent2"/>
                </a:solidFill>
                <a:latin typeface="system-ui"/>
              </a:rPr>
              <a:t>K-Nearest </a:t>
            </a:r>
            <a:r>
              <a:rPr lang="en-IN" sz="2000" b="1" u="sng" dirty="0" err="1">
                <a:solidFill>
                  <a:schemeClr val="accent2"/>
                </a:solidFill>
                <a:latin typeface="system-ui"/>
              </a:rPr>
              <a:t>Neighbors</a:t>
            </a:r>
            <a:r>
              <a:rPr lang="en-IN" sz="2000" b="1" u="sng" dirty="0">
                <a:solidFill>
                  <a:schemeClr val="accent2"/>
                </a:solidFill>
                <a:latin typeface="system-ui"/>
              </a:rPr>
              <a:t> (KNN) </a:t>
            </a:r>
            <a:r>
              <a:rPr lang="en-IN" sz="2000" b="1" dirty="0">
                <a:solidFill>
                  <a:schemeClr val="accent2"/>
                </a:solidFill>
                <a:latin typeface="system-ui"/>
              </a:rPr>
              <a:t>:</a:t>
            </a:r>
          </a:p>
          <a:p>
            <a:pPr>
              <a:spcBef>
                <a:spcPts val="1260"/>
              </a:spcBef>
              <a:spcAft>
                <a:spcPts val="840"/>
              </a:spcAft>
            </a:pPr>
            <a:r>
              <a:rPr lang="en-US" sz="1400" b="1" dirty="0">
                <a:latin typeface="system-ui"/>
              </a:rPr>
              <a:t>Key Points :–                                                                                                                              Key Points :–                                                                                                                      </a:t>
            </a:r>
          </a:p>
          <a:p>
            <a:pPr>
              <a:spcBef>
                <a:spcPts val="1260"/>
              </a:spcBef>
              <a:spcAft>
                <a:spcPts val="840"/>
              </a:spcAft>
            </a:pPr>
            <a:r>
              <a:rPr lang="en-US" sz="1400" b="1" dirty="0">
                <a:latin typeface="system-ui"/>
              </a:rPr>
              <a:t>                                                                                                             </a:t>
            </a:r>
            <a:endParaRPr lang="en-US" b="1" dirty="0">
              <a:latin typeface="system-ui"/>
            </a:endParaRPr>
          </a:p>
          <a:p>
            <a:pPr algn="l">
              <a:spcBef>
                <a:spcPts val="1260"/>
              </a:spcBef>
              <a:spcAft>
                <a:spcPts val="840"/>
              </a:spcAft>
            </a:pPr>
            <a:endParaRPr lang="en-US" sz="2000" b="1" i="0" dirty="0">
              <a:solidFill>
                <a:srgbClr val="C00000"/>
              </a:solidFill>
              <a:effectLst/>
              <a:latin typeface="system-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80090-0410-40AD-4F0A-E0DD88341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129" t="48720" r="57581" b="23441"/>
          <a:stretch>
            <a:fillRect/>
          </a:stretch>
        </p:blipFill>
        <p:spPr>
          <a:xfrm>
            <a:off x="1573158" y="2267535"/>
            <a:ext cx="4206093" cy="2363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F014AF-117D-7F5C-39F4-7A48EECB8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829" t="36160" r="55322" b="39786"/>
          <a:stretch>
            <a:fillRect/>
          </a:stretch>
        </p:blipFill>
        <p:spPr>
          <a:xfrm>
            <a:off x="7520595" y="2266182"/>
            <a:ext cx="4317442" cy="2364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5435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DCEF35-F5C2-E759-7E12-15A1C431DEF6}"/>
              </a:ext>
            </a:extLst>
          </p:cNvPr>
          <p:cNvSpPr txBox="1"/>
          <p:nvPr/>
        </p:nvSpPr>
        <p:spPr>
          <a:xfrm>
            <a:off x="1474838" y="1271435"/>
            <a:ext cx="10640383" cy="2069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60"/>
              </a:spcBef>
              <a:spcAft>
                <a:spcPts val="840"/>
              </a:spcAft>
            </a:pPr>
            <a:r>
              <a:rPr lang="en-US" sz="2000" b="1" dirty="0">
                <a:solidFill>
                  <a:schemeClr val="accent2"/>
                </a:solidFill>
                <a:latin typeface="system-ui"/>
              </a:rPr>
              <a:t>5. </a:t>
            </a:r>
            <a:r>
              <a:rPr lang="en-US" sz="2000" b="1" u="sng" dirty="0">
                <a:solidFill>
                  <a:schemeClr val="accent2"/>
                </a:solidFill>
                <a:latin typeface="system-ui"/>
              </a:rPr>
              <a:t>Random Forest Classifier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system-ui"/>
              </a:rPr>
              <a:t> :</a:t>
            </a:r>
          </a:p>
          <a:p>
            <a:pPr algn="l">
              <a:spcBef>
                <a:spcPts val="1260"/>
              </a:spcBef>
              <a:spcAft>
                <a:spcPts val="840"/>
              </a:spcAft>
            </a:pPr>
            <a:r>
              <a:rPr lang="en-US" sz="1400" b="1" dirty="0">
                <a:latin typeface="system-ui"/>
              </a:rPr>
              <a:t>Key Points :–                                                                                                                               Heat Map of Confusion Matrix :</a:t>
            </a:r>
            <a:endParaRPr lang="en-US" sz="1600" b="1" dirty="0">
              <a:latin typeface="system-ui"/>
            </a:endParaRPr>
          </a:p>
          <a:p>
            <a:pPr algn="l">
              <a:spcBef>
                <a:spcPts val="1260"/>
              </a:spcBef>
              <a:spcAft>
                <a:spcPts val="840"/>
              </a:spcAft>
            </a:pPr>
            <a:endParaRPr lang="en-US" b="1" dirty="0">
              <a:latin typeface="system-ui"/>
            </a:endParaRPr>
          </a:p>
          <a:p>
            <a:pPr algn="l">
              <a:spcBef>
                <a:spcPts val="1260"/>
              </a:spcBef>
              <a:spcAft>
                <a:spcPts val="840"/>
              </a:spcAft>
            </a:pPr>
            <a:endParaRPr lang="en-US" sz="2000" b="1" i="0" dirty="0">
              <a:solidFill>
                <a:srgbClr val="C00000"/>
              </a:solidFill>
              <a:effectLst/>
              <a:latin typeface="system-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48A90-C605-9625-0358-09017835D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5645" t="23943" r="57742" b="57133"/>
          <a:stretch>
            <a:fillRect/>
          </a:stretch>
        </p:blipFill>
        <p:spPr>
          <a:xfrm>
            <a:off x="1612491" y="2306334"/>
            <a:ext cx="3716592" cy="1459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3E8793-80B5-BA46-7E58-4176AE41C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209" t="29534" r="48064" b="20000"/>
          <a:stretch>
            <a:fillRect/>
          </a:stretch>
        </p:blipFill>
        <p:spPr>
          <a:xfrm>
            <a:off x="7003237" y="2273566"/>
            <a:ext cx="3477954" cy="27635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AAF147-6CEE-3678-2CA7-620A8DA94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5968" t="20501" r="31936" b="7957"/>
          <a:stretch>
            <a:fillRect/>
          </a:stretch>
        </p:blipFill>
        <p:spPr>
          <a:xfrm>
            <a:off x="1582994" y="4001925"/>
            <a:ext cx="3716592" cy="24206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764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C6A3EC-8045-0331-EA6E-8B81BCFC3041}"/>
              </a:ext>
            </a:extLst>
          </p:cNvPr>
          <p:cNvSpPr txBox="1"/>
          <p:nvPr/>
        </p:nvSpPr>
        <p:spPr>
          <a:xfrm>
            <a:off x="1474838" y="1271435"/>
            <a:ext cx="10640383" cy="1905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2"/>
                </a:solidFill>
                <a:latin typeface="system-ui"/>
              </a:rPr>
              <a:t>6. </a:t>
            </a:r>
            <a:r>
              <a:rPr lang="en-IN" sz="2000" b="1" u="sng" dirty="0" err="1">
                <a:solidFill>
                  <a:schemeClr val="accent2"/>
                </a:solidFill>
                <a:latin typeface="system-ui"/>
              </a:rPr>
              <a:t>LightGBM</a:t>
            </a:r>
            <a:r>
              <a:rPr lang="en-IN" sz="2000" b="1" u="sng" dirty="0">
                <a:solidFill>
                  <a:schemeClr val="accent2"/>
                </a:solidFill>
                <a:latin typeface="system-ui"/>
              </a:rPr>
              <a:t> (LGBM) Classifier </a:t>
            </a:r>
            <a:r>
              <a:rPr lang="en-IN" sz="2000" b="1" dirty="0">
                <a:solidFill>
                  <a:schemeClr val="accent2"/>
                </a:solidFill>
                <a:latin typeface="system-ui"/>
              </a:rPr>
              <a:t>:</a:t>
            </a:r>
          </a:p>
          <a:p>
            <a:pPr algn="l">
              <a:spcBef>
                <a:spcPts val="1260"/>
              </a:spcBef>
              <a:spcAft>
                <a:spcPts val="840"/>
              </a:spcAft>
            </a:pPr>
            <a:r>
              <a:rPr lang="en-US" sz="1400" b="1" dirty="0">
                <a:latin typeface="system-ui"/>
              </a:rPr>
              <a:t>Key Points :–                                                                                                                               Heat Map of Confusion Matrix :</a:t>
            </a:r>
            <a:endParaRPr lang="en-US" sz="1600" b="1" dirty="0">
              <a:latin typeface="system-ui"/>
            </a:endParaRPr>
          </a:p>
          <a:p>
            <a:pPr algn="l">
              <a:spcBef>
                <a:spcPts val="1260"/>
              </a:spcBef>
              <a:spcAft>
                <a:spcPts val="840"/>
              </a:spcAft>
            </a:pPr>
            <a:endParaRPr lang="en-US" b="1" dirty="0">
              <a:latin typeface="system-ui"/>
            </a:endParaRPr>
          </a:p>
          <a:p>
            <a:pPr algn="l">
              <a:spcBef>
                <a:spcPts val="1260"/>
              </a:spcBef>
              <a:spcAft>
                <a:spcPts val="840"/>
              </a:spcAft>
            </a:pPr>
            <a:endParaRPr lang="en-US" sz="2000" b="1" i="0" dirty="0">
              <a:solidFill>
                <a:srgbClr val="C00000"/>
              </a:solidFill>
              <a:effectLst/>
              <a:latin typeface="system-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7B37F-14C3-D431-D75D-0E8A6F01C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032" t="27527" r="56452" b="52401"/>
          <a:stretch>
            <a:fillRect/>
          </a:stretch>
        </p:blipFill>
        <p:spPr>
          <a:xfrm>
            <a:off x="1622317" y="2206077"/>
            <a:ext cx="4495272" cy="1834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B7B62A-7DCE-AC80-5B51-347AAC71D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5000" t="55091" r="74274" b="38352"/>
          <a:stretch>
            <a:fillRect/>
          </a:stretch>
        </p:blipFill>
        <p:spPr>
          <a:xfrm>
            <a:off x="1632153" y="4202250"/>
            <a:ext cx="1974458" cy="679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3F0CDD-7905-1AC3-5B15-31939C88829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146" t="20789" r="47984" b="22724"/>
          <a:stretch>
            <a:fillRect/>
          </a:stretch>
        </p:blipFill>
        <p:spPr>
          <a:xfrm>
            <a:off x="7000567" y="2194765"/>
            <a:ext cx="3500285" cy="28831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6182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31FB2C-B384-717F-2D3B-A223E60FD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5887" t="25089" r="37903" b="11971"/>
          <a:stretch>
            <a:fillRect/>
          </a:stretch>
        </p:blipFill>
        <p:spPr>
          <a:xfrm>
            <a:off x="1199538" y="1719028"/>
            <a:ext cx="4463845" cy="34199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46EC97-5C61-C8BF-8649-B4380DB32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5968" t="41576" r="40645" b="23728"/>
          <a:stretch>
            <a:fillRect/>
          </a:stretch>
        </p:blipFill>
        <p:spPr>
          <a:xfrm>
            <a:off x="6184498" y="2231919"/>
            <a:ext cx="5250418" cy="2403571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41446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8;p22">
            <a:extLst>
              <a:ext uri="{FF2B5EF4-FFF2-40B4-BE49-F238E27FC236}">
                <a16:creationId xmlns:a16="http://schemas.microsoft.com/office/drawing/2014/main" id="{8582E503-3DA4-5FE3-784F-3318874DC38F}"/>
              </a:ext>
            </a:extLst>
          </p:cNvPr>
          <p:cNvSpPr txBox="1"/>
          <p:nvPr/>
        </p:nvSpPr>
        <p:spPr>
          <a:xfrm>
            <a:off x="651978" y="2317920"/>
            <a:ext cx="1000688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DEPLOYMENT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364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C974A6-9D55-5D84-EE18-1C0349BEB758}"/>
              </a:ext>
            </a:extLst>
          </p:cNvPr>
          <p:cNvSpPr txBox="1"/>
          <p:nvPr/>
        </p:nvSpPr>
        <p:spPr>
          <a:xfrm>
            <a:off x="1081549" y="1553498"/>
            <a:ext cx="1004856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Business Problem</a:t>
            </a:r>
            <a:r>
              <a:rPr lang="en-IN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endParaRPr lang="en-IN" sz="20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    To predict whether a patient will suffer from diabetic retinopathy or not.</a:t>
            </a:r>
            <a:endParaRPr lang="en-IN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400" b="1" u="sng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Objective</a:t>
            </a:r>
            <a:r>
              <a:rPr lang="en-IN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     The objective of the analysis is to predict whether a patient will suffer from diabetic </a:t>
            </a:r>
          </a:p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     retinopathy  or not on the basis of blood test features.</a:t>
            </a:r>
            <a:endParaRPr lang="en-IN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2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2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4C59E3A7-94FC-A48E-D00F-6A56BEC6EF97}"/>
              </a:ext>
            </a:extLst>
          </p:cNvPr>
          <p:cNvSpPr/>
          <p:nvPr/>
        </p:nvSpPr>
        <p:spPr>
          <a:xfrm rot="5400000">
            <a:off x="1167580" y="2347454"/>
            <a:ext cx="186814" cy="1524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BFD3A77A-416E-83A2-4548-5E672A9B8401}"/>
              </a:ext>
            </a:extLst>
          </p:cNvPr>
          <p:cNvSpPr/>
          <p:nvPr/>
        </p:nvSpPr>
        <p:spPr>
          <a:xfrm rot="5400000">
            <a:off x="1170037" y="4458927"/>
            <a:ext cx="186815" cy="147483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252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BF0420-2A10-3CDA-3A91-38599161EC5B}"/>
              </a:ext>
            </a:extLst>
          </p:cNvPr>
          <p:cNvSpPr txBox="1"/>
          <p:nvPr/>
        </p:nvSpPr>
        <p:spPr>
          <a:xfrm>
            <a:off x="2251587" y="2164397"/>
            <a:ext cx="81017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ystem-ui"/>
                <a:ea typeface="Georgia"/>
                <a:cs typeface="Georgia"/>
                <a:sym typeface="Georgia"/>
              </a:rPr>
              <a:t>According to the training and testing accuracy, we consider </a:t>
            </a:r>
            <a:r>
              <a:rPr lang="en-US" b="1" dirty="0">
                <a:solidFill>
                  <a:schemeClr val="dk1"/>
                </a:solidFill>
                <a:latin typeface="system-ui"/>
                <a:ea typeface="Georgia"/>
                <a:cs typeface="Georgia"/>
                <a:sym typeface="Georgia"/>
              </a:rPr>
              <a:t>logistic regression </a:t>
            </a:r>
            <a:r>
              <a:rPr lang="en-US" sz="1800" dirty="0">
                <a:solidFill>
                  <a:schemeClr val="dk1"/>
                </a:solidFill>
                <a:latin typeface="system-ui"/>
                <a:ea typeface="Georgia"/>
                <a:cs typeface="Georgia"/>
                <a:sym typeface="Georgia"/>
              </a:rPr>
              <a:t>for deployment.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Georgia"/>
              <a:sym typeface="Georgia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Georgia"/>
              <a:sym typeface="Georgia"/>
            </a:endParaRPr>
          </a:p>
          <a:p>
            <a:pPr lvl="0" algn="just"/>
            <a:r>
              <a:rPr lang="en-US" dirty="0">
                <a:solidFill>
                  <a:schemeClr val="dk1"/>
                </a:solidFill>
                <a:latin typeface="system-ui"/>
                <a:sym typeface="Georgia"/>
              </a:rPr>
              <a:t>Deployment of the model is done using </a:t>
            </a:r>
            <a:r>
              <a:rPr lang="en-US" b="1" dirty="0" err="1">
                <a:solidFill>
                  <a:schemeClr val="dk1"/>
                </a:solidFill>
                <a:latin typeface="system-ui"/>
                <a:sym typeface="Georgia"/>
              </a:rPr>
              <a:t>Streamlit</a:t>
            </a:r>
            <a:r>
              <a:rPr lang="en-US" dirty="0">
                <a:solidFill>
                  <a:schemeClr val="dk1"/>
                </a:solidFill>
                <a:latin typeface="system-ui"/>
                <a:sym typeface="Georgia"/>
              </a:rPr>
              <a:t>. </a:t>
            </a:r>
          </a:p>
          <a:p>
            <a:pPr lvl="0" algn="just"/>
            <a:r>
              <a:rPr lang="en-US" dirty="0" err="1">
                <a:latin typeface="system-ui"/>
              </a:rPr>
              <a:t>Streamlit</a:t>
            </a:r>
            <a:r>
              <a:rPr lang="en-US" dirty="0">
                <a:latin typeface="system-ui"/>
              </a:rPr>
              <a:t> offers rapid development, ease of use, and seamless integration with Python libraries, making it an ideal choice for building interactive data applications.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7E78B504-CBEC-7B99-EAFE-2DF882BA7642}"/>
              </a:ext>
            </a:extLst>
          </p:cNvPr>
          <p:cNvSpPr/>
          <p:nvPr/>
        </p:nvSpPr>
        <p:spPr>
          <a:xfrm rot="5400000">
            <a:off x="1973816" y="2278622"/>
            <a:ext cx="186814" cy="1524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09F179A-C991-1136-18A5-B49C8D58C6C6}"/>
              </a:ext>
            </a:extLst>
          </p:cNvPr>
          <p:cNvSpPr/>
          <p:nvPr/>
        </p:nvSpPr>
        <p:spPr>
          <a:xfrm rot="5400000">
            <a:off x="1988566" y="3374918"/>
            <a:ext cx="186814" cy="1524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0377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06088B-0339-309D-C6BA-C672CF0235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" t="13838" r="1478" b="11972"/>
          <a:stretch>
            <a:fillRect/>
          </a:stretch>
        </p:blipFill>
        <p:spPr>
          <a:xfrm>
            <a:off x="2192595" y="1750141"/>
            <a:ext cx="8082116" cy="3775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5012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C471D2-AC3B-8F77-2BD1-1A28C171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0" t="13816" r="2177" b="8818"/>
          <a:stretch>
            <a:fillRect/>
          </a:stretch>
        </p:blipFill>
        <p:spPr>
          <a:xfrm>
            <a:off x="2241755" y="1592826"/>
            <a:ext cx="8013290" cy="36647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611565-F51D-214E-EE0B-50FC7974B26A}"/>
              </a:ext>
            </a:extLst>
          </p:cNvPr>
          <p:cNvSpPr txBox="1"/>
          <p:nvPr/>
        </p:nvSpPr>
        <p:spPr>
          <a:xfrm>
            <a:off x="2102009" y="5407746"/>
            <a:ext cx="81530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Insights &amp; Findings </a:t>
            </a:r>
            <a:r>
              <a:rPr lang="en-IN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</a:p>
          <a:p>
            <a:endParaRPr lang="en-IN" b="1" dirty="0">
              <a:solidFill>
                <a:srgbClr val="C00000"/>
              </a:solidFill>
              <a:latin typeface="system-ui"/>
            </a:endParaRPr>
          </a:p>
          <a:p>
            <a:pPr algn="just"/>
            <a:r>
              <a:rPr lang="en-IN" sz="1600" b="1" dirty="0">
                <a:latin typeface="system-ui"/>
              </a:rPr>
              <a:t>Based on the blood test features, it can be predicted whether a patient will suffer from diabetic retinopathy or not.</a:t>
            </a:r>
          </a:p>
        </p:txBody>
      </p:sp>
    </p:spTree>
    <p:extLst>
      <p:ext uri="{BB962C8B-B14F-4D97-AF65-F5344CB8AC3E}">
        <p14:creationId xmlns:p14="http://schemas.microsoft.com/office/powerpoint/2010/main" val="933590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6;p31">
            <a:extLst>
              <a:ext uri="{FF2B5EF4-FFF2-40B4-BE49-F238E27FC236}">
                <a16:creationId xmlns:a16="http://schemas.microsoft.com/office/drawing/2014/main" id="{3B68E2B2-C649-90C5-12D6-C239CB5399E0}"/>
              </a:ext>
            </a:extLst>
          </p:cNvPr>
          <p:cNvSpPr txBox="1"/>
          <p:nvPr/>
        </p:nvSpPr>
        <p:spPr>
          <a:xfrm>
            <a:off x="1597503" y="1519800"/>
            <a:ext cx="8300622" cy="344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>
                <a:solidFill>
                  <a:srgbClr val="891631"/>
                </a:solidFill>
                <a:latin typeface="system-ui"/>
                <a:ea typeface="Gill Sans"/>
                <a:cs typeface="Gill Sans"/>
                <a:sym typeface="Gill Sans"/>
              </a:rPr>
              <a:t>Challenges Faced</a:t>
            </a:r>
            <a:r>
              <a:rPr lang="en-US" sz="2800" b="1" dirty="0">
                <a:solidFill>
                  <a:srgbClr val="891631"/>
                </a:solidFill>
                <a:latin typeface="system-ui"/>
                <a:ea typeface="Gill Sans"/>
                <a:cs typeface="Gill Sans"/>
                <a:sym typeface="Gill Sans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latin typeface="system-ui"/>
                <a:ea typeface="Gill Sans"/>
                <a:cs typeface="Gill Sans"/>
                <a:sym typeface="Gill Sans"/>
              </a:rPr>
              <a:t>             Encoding the variables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dirty="0">
              <a:latin typeface="system-u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latin typeface="system-ui"/>
                <a:sym typeface="Gill Sans"/>
              </a:rPr>
              <a:t>             Model building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dirty="0">
              <a:latin typeface="system-u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dirty="0">
                <a:solidFill>
                  <a:schemeClr val="dk1"/>
                </a:solidFill>
                <a:latin typeface="system-ui"/>
                <a:ea typeface="Gill Sans"/>
                <a:cs typeface="Gill Sans"/>
                <a:sym typeface="Gill Sans"/>
              </a:rPr>
              <a:t>             Deployment phase.</a:t>
            </a:r>
            <a:endParaRPr dirty="0">
              <a:latin typeface="system-u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89163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DAC5103A-654B-AFE2-2551-9ECF5680EB2E}"/>
              </a:ext>
            </a:extLst>
          </p:cNvPr>
          <p:cNvSpPr/>
          <p:nvPr/>
        </p:nvSpPr>
        <p:spPr>
          <a:xfrm rot="5400000">
            <a:off x="1973816" y="2603087"/>
            <a:ext cx="186814" cy="1524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E11040E-D8F3-8F6D-67EA-E9982A0F879E}"/>
              </a:ext>
            </a:extLst>
          </p:cNvPr>
          <p:cNvSpPr/>
          <p:nvPr/>
        </p:nvSpPr>
        <p:spPr>
          <a:xfrm rot="5400000">
            <a:off x="1973816" y="3147464"/>
            <a:ext cx="186814" cy="1524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2A64B152-31E5-386D-2A3E-E179A9B381E7}"/>
              </a:ext>
            </a:extLst>
          </p:cNvPr>
          <p:cNvSpPr/>
          <p:nvPr/>
        </p:nvSpPr>
        <p:spPr>
          <a:xfrm rot="5400000">
            <a:off x="1973816" y="3698663"/>
            <a:ext cx="186814" cy="1524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105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7B446-CC1B-163C-45C4-FF36FD164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290" y="1206909"/>
            <a:ext cx="5526602" cy="3914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769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8;p3">
            <a:extLst>
              <a:ext uri="{FF2B5EF4-FFF2-40B4-BE49-F238E27FC236}">
                <a16:creationId xmlns:a16="http://schemas.microsoft.com/office/drawing/2014/main" id="{B4245988-20AA-41F3-6D94-22AE79D47651}"/>
              </a:ext>
            </a:extLst>
          </p:cNvPr>
          <p:cNvSpPr/>
          <p:nvPr/>
        </p:nvSpPr>
        <p:spPr>
          <a:xfrm>
            <a:off x="1371179" y="1382144"/>
            <a:ext cx="10230886" cy="484860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" name="Google Shape;120;p3">
            <a:extLst>
              <a:ext uri="{FF2B5EF4-FFF2-40B4-BE49-F238E27FC236}">
                <a16:creationId xmlns:a16="http://schemas.microsoft.com/office/drawing/2014/main" id="{E4B707FE-A41F-B675-E326-AF2F7397BF83}"/>
              </a:ext>
            </a:extLst>
          </p:cNvPr>
          <p:cNvSpPr/>
          <p:nvPr/>
        </p:nvSpPr>
        <p:spPr>
          <a:xfrm>
            <a:off x="5190186" y="1541284"/>
            <a:ext cx="2485622" cy="36060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5875" cap="flat" cmpd="sng">
            <a:solidFill>
              <a:srgbClr val="8515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Decide on a problem</a:t>
            </a:r>
            <a:endParaRPr sz="1600" dirty="0"/>
          </a:p>
        </p:txBody>
      </p:sp>
      <p:sp>
        <p:nvSpPr>
          <p:cNvPr id="7" name="Google Shape;121;p3">
            <a:extLst>
              <a:ext uri="{FF2B5EF4-FFF2-40B4-BE49-F238E27FC236}">
                <a16:creationId xmlns:a16="http://schemas.microsoft.com/office/drawing/2014/main" id="{102C454A-2BC3-1E5C-E7D6-C16F227DF7C9}"/>
              </a:ext>
            </a:extLst>
          </p:cNvPr>
          <p:cNvSpPr/>
          <p:nvPr/>
        </p:nvSpPr>
        <p:spPr>
          <a:xfrm>
            <a:off x="5190186" y="2084232"/>
            <a:ext cx="2485622" cy="36060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5875" cap="flat" cmpd="sng">
            <a:solidFill>
              <a:srgbClr val="8515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Acquire data</a:t>
            </a:r>
            <a:endParaRPr sz="1600" dirty="0"/>
          </a:p>
        </p:txBody>
      </p:sp>
      <p:sp>
        <p:nvSpPr>
          <p:cNvPr id="8" name="Google Shape;122;p3">
            <a:extLst>
              <a:ext uri="{FF2B5EF4-FFF2-40B4-BE49-F238E27FC236}">
                <a16:creationId xmlns:a16="http://schemas.microsoft.com/office/drawing/2014/main" id="{81638518-0F92-0E42-AA6C-15BC66471BA2}"/>
              </a:ext>
            </a:extLst>
          </p:cNvPr>
          <p:cNvSpPr/>
          <p:nvPr/>
        </p:nvSpPr>
        <p:spPr>
          <a:xfrm>
            <a:off x="5196625" y="2703603"/>
            <a:ext cx="2485622" cy="36060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5875" cap="flat" cmpd="sng">
            <a:solidFill>
              <a:srgbClr val="8515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Clean data</a:t>
            </a:r>
            <a:endParaRPr sz="1600"/>
          </a:p>
        </p:txBody>
      </p:sp>
      <p:sp>
        <p:nvSpPr>
          <p:cNvPr id="9" name="Google Shape;123;p3">
            <a:extLst>
              <a:ext uri="{FF2B5EF4-FFF2-40B4-BE49-F238E27FC236}">
                <a16:creationId xmlns:a16="http://schemas.microsoft.com/office/drawing/2014/main" id="{FC5CC33C-E66F-5B7F-18B6-6C9DFB66FC15}"/>
              </a:ext>
            </a:extLst>
          </p:cNvPr>
          <p:cNvSpPr/>
          <p:nvPr/>
        </p:nvSpPr>
        <p:spPr>
          <a:xfrm>
            <a:off x="5190186" y="3320829"/>
            <a:ext cx="2485622" cy="36060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5875" cap="flat" cmpd="sng">
            <a:solidFill>
              <a:srgbClr val="8515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Deal with missing data</a:t>
            </a:r>
            <a:endParaRPr sz="1600"/>
          </a:p>
        </p:txBody>
      </p:sp>
      <p:sp>
        <p:nvSpPr>
          <p:cNvPr id="10" name="Google Shape;124;p3">
            <a:extLst>
              <a:ext uri="{FF2B5EF4-FFF2-40B4-BE49-F238E27FC236}">
                <a16:creationId xmlns:a16="http://schemas.microsoft.com/office/drawing/2014/main" id="{99AFECFB-6C25-A5E3-E02C-4B61B6517A2F}"/>
              </a:ext>
            </a:extLst>
          </p:cNvPr>
          <p:cNvSpPr/>
          <p:nvPr/>
        </p:nvSpPr>
        <p:spPr>
          <a:xfrm>
            <a:off x="5190186" y="3896822"/>
            <a:ext cx="2485622" cy="36060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5875" cap="flat" cmpd="sng">
            <a:solidFill>
              <a:srgbClr val="8515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Generate models</a:t>
            </a:r>
            <a:endParaRPr sz="1600"/>
          </a:p>
        </p:txBody>
      </p:sp>
      <p:sp>
        <p:nvSpPr>
          <p:cNvPr id="11" name="Google Shape;125;p3">
            <a:extLst>
              <a:ext uri="{FF2B5EF4-FFF2-40B4-BE49-F238E27FC236}">
                <a16:creationId xmlns:a16="http://schemas.microsoft.com/office/drawing/2014/main" id="{6F85419C-2051-AC3B-1B9A-C21EC7B5538B}"/>
              </a:ext>
            </a:extLst>
          </p:cNvPr>
          <p:cNvSpPr/>
          <p:nvPr/>
        </p:nvSpPr>
        <p:spPr>
          <a:xfrm>
            <a:off x="5190186" y="4470670"/>
            <a:ext cx="2485622" cy="36060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5875" cap="flat" cmpd="sng">
            <a:solidFill>
              <a:srgbClr val="8515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Select final model</a:t>
            </a:r>
            <a:endParaRPr sz="1600"/>
          </a:p>
        </p:txBody>
      </p:sp>
      <p:sp>
        <p:nvSpPr>
          <p:cNvPr id="12" name="Google Shape;126;p3">
            <a:extLst>
              <a:ext uri="{FF2B5EF4-FFF2-40B4-BE49-F238E27FC236}">
                <a16:creationId xmlns:a16="http://schemas.microsoft.com/office/drawing/2014/main" id="{2A8AE695-6D26-4FBD-3B1E-62FF75992732}"/>
              </a:ext>
            </a:extLst>
          </p:cNvPr>
          <p:cNvSpPr/>
          <p:nvPr/>
        </p:nvSpPr>
        <p:spPr>
          <a:xfrm>
            <a:off x="5196625" y="5044518"/>
            <a:ext cx="2485622" cy="36060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5875" cap="flat" cmpd="sng">
            <a:solidFill>
              <a:srgbClr val="8515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Evaluate final model</a:t>
            </a:r>
            <a:endParaRPr sz="1600"/>
          </a:p>
        </p:txBody>
      </p:sp>
      <p:sp>
        <p:nvSpPr>
          <p:cNvPr id="13" name="Google Shape;127;p3">
            <a:extLst>
              <a:ext uri="{FF2B5EF4-FFF2-40B4-BE49-F238E27FC236}">
                <a16:creationId xmlns:a16="http://schemas.microsoft.com/office/drawing/2014/main" id="{36943D53-46BF-6403-BB9A-6BFB3B85F373}"/>
              </a:ext>
            </a:extLst>
          </p:cNvPr>
          <p:cNvSpPr/>
          <p:nvPr/>
        </p:nvSpPr>
        <p:spPr>
          <a:xfrm>
            <a:off x="5196625" y="5587466"/>
            <a:ext cx="2485622" cy="36060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5875" cap="flat" cmpd="sng">
            <a:solidFill>
              <a:srgbClr val="8515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Use model</a:t>
            </a:r>
            <a:endParaRPr sz="1600" dirty="0"/>
          </a:p>
        </p:txBody>
      </p:sp>
      <p:sp>
        <p:nvSpPr>
          <p:cNvPr id="14" name="Google Shape;128;p3">
            <a:extLst>
              <a:ext uri="{FF2B5EF4-FFF2-40B4-BE49-F238E27FC236}">
                <a16:creationId xmlns:a16="http://schemas.microsoft.com/office/drawing/2014/main" id="{5F8FA67C-421C-0D49-4497-C1BA7C17ABFF}"/>
              </a:ext>
            </a:extLst>
          </p:cNvPr>
          <p:cNvSpPr/>
          <p:nvPr/>
        </p:nvSpPr>
        <p:spPr>
          <a:xfrm>
            <a:off x="8562304" y="2703603"/>
            <a:ext cx="2485622" cy="36060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5875" cap="flat" cmpd="sng">
            <a:solidFill>
              <a:srgbClr val="8515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Extract features</a:t>
            </a:r>
            <a:endParaRPr sz="1600"/>
          </a:p>
        </p:txBody>
      </p:sp>
      <p:sp>
        <p:nvSpPr>
          <p:cNvPr id="15" name="Google Shape;129;p3">
            <a:extLst>
              <a:ext uri="{FF2B5EF4-FFF2-40B4-BE49-F238E27FC236}">
                <a16:creationId xmlns:a16="http://schemas.microsoft.com/office/drawing/2014/main" id="{96426694-0A64-0C18-D91D-F7B71F28D9DD}"/>
              </a:ext>
            </a:extLst>
          </p:cNvPr>
          <p:cNvSpPr/>
          <p:nvPr/>
        </p:nvSpPr>
        <p:spPr>
          <a:xfrm>
            <a:off x="8562304" y="3320829"/>
            <a:ext cx="2485622" cy="36060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5875" cap="flat" cmpd="sng">
            <a:solidFill>
              <a:srgbClr val="8515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Data Scaling</a:t>
            </a:r>
            <a:endParaRPr sz="1600" dirty="0"/>
          </a:p>
        </p:txBody>
      </p:sp>
      <p:cxnSp>
        <p:nvCxnSpPr>
          <p:cNvPr id="16" name="Google Shape;138;p3">
            <a:extLst>
              <a:ext uri="{FF2B5EF4-FFF2-40B4-BE49-F238E27FC236}">
                <a16:creationId xmlns:a16="http://schemas.microsoft.com/office/drawing/2014/main" id="{C39E93C8-B2FD-6CA9-50E4-A2D42C93BAAC}"/>
              </a:ext>
            </a:extLst>
          </p:cNvPr>
          <p:cNvCxnSpPr>
            <a:stCxn id="15" idx="1"/>
            <a:endCxn id="9" idx="3"/>
          </p:cNvCxnSpPr>
          <p:nvPr/>
        </p:nvCxnSpPr>
        <p:spPr>
          <a:xfrm rot="10800000">
            <a:off x="7675804" y="3501133"/>
            <a:ext cx="886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" name="Google Shape;139;p3">
            <a:extLst>
              <a:ext uri="{FF2B5EF4-FFF2-40B4-BE49-F238E27FC236}">
                <a16:creationId xmlns:a16="http://schemas.microsoft.com/office/drawing/2014/main" id="{BE1190CA-9440-0028-CC3B-7E55859D512D}"/>
              </a:ext>
            </a:extLst>
          </p:cNvPr>
          <p:cNvSpPr/>
          <p:nvPr/>
        </p:nvSpPr>
        <p:spPr>
          <a:xfrm>
            <a:off x="4517126" y="2627180"/>
            <a:ext cx="6903076" cy="2922075"/>
          </a:xfrm>
          <a:prstGeom prst="roundRect">
            <a:avLst>
              <a:gd name="adj" fmla="val 16667"/>
            </a:avLst>
          </a:prstGeom>
          <a:noFill/>
          <a:ln w="15875" cap="flat" cmpd="sng">
            <a:solidFill>
              <a:srgbClr val="8515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" name="Google Shape;140;p3">
            <a:extLst>
              <a:ext uri="{FF2B5EF4-FFF2-40B4-BE49-F238E27FC236}">
                <a16:creationId xmlns:a16="http://schemas.microsoft.com/office/drawing/2014/main" id="{A7828F06-B370-A420-1CBF-22413CF5E15F}"/>
              </a:ext>
            </a:extLst>
          </p:cNvPr>
          <p:cNvSpPr/>
          <p:nvPr/>
        </p:nvSpPr>
        <p:spPr>
          <a:xfrm>
            <a:off x="3803374" y="2883907"/>
            <a:ext cx="231249" cy="79753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Google Shape;141;p3">
            <a:extLst>
              <a:ext uri="{FF2B5EF4-FFF2-40B4-BE49-F238E27FC236}">
                <a16:creationId xmlns:a16="http://schemas.microsoft.com/office/drawing/2014/main" id="{D3A567F3-589C-EE9A-FC8F-D6BFAC7F1859}"/>
              </a:ext>
            </a:extLst>
          </p:cNvPr>
          <p:cNvSpPr/>
          <p:nvPr/>
        </p:nvSpPr>
        <p:spPr>
          <a:xfrm>
            <a:off x="3773224" y="4015409"/>
            <a:ext cx="291548" cy="1029109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0" name="Google Shape;130;p3">
            <a:extLst>
              <a:ext uri="{FF2B5EF4-FFF2-40B4-BE49-F238E27FC236}">
                <a16:creationId xmlns:a16="http://schemas.microsoft.com/office/drawing/2014/main" id="{13C65388-5781-D308-D684-EF839C1A9AA7}"/>
              </a:ext>
            </a:extLst>
          </p:cNvPr>
          <p:cNvCxnSpPr/>
          <p:nvPr/>
        </p:nvCxnSpPr>
        <p:spPr>
          <a:xfrm>
            <a:off x="7667499" y="2888827"/>
            <a:ext cx="880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131;p3">
            <a:extLst>
              <a:ext uri="{FF2B5EF4-FFF2-40B4-BE49-F238E27FC236}">
                <a16:creationId xmlns:a16="http://schemas.microsoft.com/office/drawing/2014/main" id="{4A95D25A-5CBF-08B2-3FE8-9E952872EBA9}"/>
              </a:ext>
            </a:extLst>
          </p:cNvPr>
          <p:cNvCxnSpPr/>
          <p:nvPr/>
        </p:nvCxnSpPr>
        <p:spPr>
          <a:xfrm>
            <a:off x="6424688" y="1906812"/>
            <a:ext cx="0" cy="1823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132;p3">
            <a:extLst>
              <a:ext uri="{FF2B5EF4-FFF2-40B4-BE49-F238E27FC236}">
                <a16:creationId xmlns:a16="http://schemas.microsoft.com/office/drawing/2014/main" id="{B69446DF-5EF7-1C4F-8C87-BF19E85FA658}"/>
              </a:ext>
            </a:extLst>
          </p:cNvPr>
          <p:cNvCxnSpPr/>
          <p:nvPr/>
        </p:nvCxnSpPr>
        <p:spPr>
          <a:xfrm>
            <a:off x="6418249" y="2459592"/>
            <a:ext cx="6300" cy="258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" name="Google Shape;133;p3">
            <a:extLst>
              <a:ext uri="{FF2B5EF4-FFF2-40B4-BE49-F238E27FC236}">
                <a16:creationId xmlns:a16="http://schemas.microsoft.com/office/drawing/2014/main" id="{3B5F60DD-13EE-4416-AF83-AE61A5BE61AF}"/>
              </a:ext>
            </a:extLst>
          </p:cNvPr>
          <p:cNvCxnSpPr/>
          <p:nvPr/>
        </p:nvCxnSpPr>
        <p:spPr>
          <a:xfrm flipH="1">
            <a:off x="6418388" y="3078963"/>
            <a:ext cx="6300" cy="256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134;p3">
            <a:extLst>
              <a:ext uri="{FF2B5EF4-FFF2-40B4-BE49-F238E27FC236}">
                <a16:creationId xmlns:a16="http://schemas.microsoft.com/office/drawing/2014/main" id="{38578BF7-7879-B223-EB58-F3B46C1DD1C1}"/>
              </a:ext>
            </a:extLst>
          </p:cNvPr>
          <p:cNvCxnSpPr/>
          <p:nvPr/>
        </p:nvCxnSpPr>
        <p:spPr>
          <a:xfrm>
            <a:off x="6418249" y="3686357"/>
            <a:ext cx="0" cy="215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135;p3">
            <a:extLst>
              <a:ext uri="{FF2B5EF4-FFF2-40B4-BE49-F238E27FC236}">
                <a16:creationId xmlns:a16="http://schemas.microsoft.com/office/drawing/2014/main" id="{E83560A9-E4F9-5A20-C2EC-65D0DB72E386}"/>
              </a:ext>
            </a:extLst>
          </p:cNvPr>
          <p:cNvCxnSpPr/>
          <p:nvPr/>
        </p:nvCxnSpPr>
        <p:spPr>
          <a:xfrm>
            <a:off x="6418249" y="4252518"/>
            <a:ext cx="0" cy="213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136;p3">
            <a:extLst>
              <a:ext uri="{FF2B5EF4-FFF2-40B4-BE49-F238E27FC236}">
                <a16:creationId xmlns:a16="http://schemas.microsoft.com/office/drawing/2014/main" id="{C20A524D-9CFD-2D2D-076E-27C35C4D822E}"/>
              </a:ext>
            </a:extLst>
          </p:cNvPr>
          <p:cNvCxnSpPr/>
          <p:nvPr/>
        </p:nvCxnSpPr>
        <p:spPr>
          <a:xfrm>
            <a:off x="6418249" y="4826366"/>
            <a:ext cx="6300" cy="213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137;p3">
            <a:extLst>
              <a:ext uri="{FF2B5EF4-FFF2-40B4-BE49-F238E27FC236}">
                <a16:creationId xmlns:a16="http://schemas.microsoft.com/office/drawing/2014/main" id="{8B74B612-4F69-A1C6-13C7-DCE21F03FECD}"/>
              </a:ext>
            </a:extLst>
          </p:cNvPr>
          <p:cNvCxnSpPr/>
          <p:nvPr/>
        </p:nvCxnSpPr>
        <p:spPr>
          <a:xfrm>
            <a:off x="6424688" y="5410046"/>
            <a:ext cx="0" cy="182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" name="Google Shape;142;p3">
            <a:extLst>
              <a:ext uri="{FF2B5EF4-FFF2-40B4-BE49-F238E27FC236}">
                <a16:creationId xmlns:a16="http://schemas.microsoft.com/office/drawing/2014/main" id="{37D753C0-38FC-2052-0FA4-D0501D59A5DD}"/>
              </a:ext>
            </a:extLst>
          </p:cNvPr>
          <p:cNvSpPr txBox="1"/>
          <p:nvPr/>
        </p:nvSpPr>
        <p:spPr>
          <a:xfrm>
            <a:off x="1431639" y="1513929"/>
            <a:ext cx="248562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Problem identification</a:t>
            </a:r>
            <a:endParaRPr sz="1600" dirty="0"/>
          </a:p>
        </p:txBody>
      </p:sp>
      <p:sp>
        <p:nvSpPr>
          <p:cNvPr id="31" name="Google Shape;142;p3">
            <a:extLst>
              <a:ext uri="{FF2B5EF4-FFF2-40B4-BE49-F238E27FC236}">
                <a16:creationId xmlns:a16="http://schemas.microsoft.com/office/drawing/2014/main" id="{9508A570-F9A5-6DC5-88B8-CD1D5FC07A64}"/>
              </a:ext>
            </a:extLst>
          </p:cNvPr>
          <p:cNvSpPr txBox="1"/>
          <p:nvPr/>
        </p:nvSpPr>
        <p:spPr>
          <a:xfrm>
            <a:off x="1421803" y="1893613"/>
            <a:ext cx="248562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Gill Sans"/>
                <a:sym typeface="Gill Sans"/>
              </a:rPr>
              <a:t>Data identification</a:t>
            </a:r>
            <a:endParaRPr sz="1600" dirty="0"/>
          </a:p>
        </p:txBody>
      </p:sp>
      <p:sp>
        <p:nvSpPr>
          <p:cNvPr id="32" name="Google Shape;142;p3">
            <a:extLst>
              <a:ext uri="{FF2B5EF4-FFF2-40B4-BE49-F238E27FC236}">
                <a16:creationId xmlns:a16="http://schemas.microsoft.com/office/drawing/2014/main" id="{DE6EC825-F4BB-009D-530A-BCB7692E9D91}"/>
              </a:ext>
            </a:extLst>
          </p:cNvPr>
          <p:cNvSpPr txBox="1"/>
          <p:nvPr/>
        </p:nvSpPr>
        <p:spPr>
          <a:xfrm>
            <a:off x="1415421" y="3012475"/>
            <a:ext cx="215961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Pre-processing</a:t>
            </a:r>
            <a:endParaRPr sz="1600" dirty="0"/>
          </a:p>
        </p:txBody>
      </p:sp>
      <p:sp>
        <p:nvSpPr>
          <p:cNvPr id="33" name="Google Shape;142;p3">
            <a:extLst>
              <a:ext uri="{FF2B5EF4-FFF2-40B4-BE49-F238E27FC236}">
                <a16:creationId xmlns:a16="http://schemas.microsoft.com/office/drawing/2014/main" id="{71987D07-8F68-A5EE-C0FA-EAF219CAAC75}"/>
              </a:ext>
            </a:extLst>
          </p:cNvPr>
          <p:cNvSpPr txBox="1"/>
          <p:nvPr/>
        </p:nvSpPr>
        <p:spPr>
          <a:xfrm>
            <a:off x="1371179" y="4275916"/>
            <a:ext cx="215961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 processing</a:t>
            </a:r>
            <a:endParaRPr sz="1600" dirty="0"/>
          </a:p>
        </p:txBody>
      </p:sp>
      <p:sp>
        <p:nvSpPr>
          <p:cNvPr id="34" name="Google Shape;142;p3">
            <a:extLst>
              <a:ext uri="{FF2B5EF4-FFF2-40B4-BE49-F238E27FC236}">
                <a16:creationId xmlns:a16="http://schemas.microsoft.com/office/drawing/2014/main" id="{32B64C41-672C-15B9-A5F9-B449E8E805DE}"/>
              </a:ext>
            </a:extLst>
          </p:cNvPr>
          <p:cNvSpPr txBox="1"/>
          <p:nvPr/>
        </p:nvSpPr>
        <p:spPr>
          <a:xfrm>
            <a:off x="1393903" y="5517890"/>
            <a:ext cx="215961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Gill Sans"/>
                <a:sym typeface="Gill Sans"/>
              </a:rPr>
              <a:t>Application</a:t>
            </a:r>
            <a:endParaRPr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4CE2B-0DB4-974C-C3E4-0307817FE56D}"/>
              </a:ext>
            </a:extLst>
          </p:cNvPr>
          <p:cNvSpPr txBox="1"/>
          <p:nvPr/>
        </p:nvSpPr>
        <p:spPr>
          <a:xfrm>
            <a:off x="4998809" y="676411"/>
            <a:ext cx="3240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Project Architecture</a:t>
            </a:r>
            <a:endParaRPr lang="en-IN" sz="2400" b="1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84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A286CC-8693-0440-D901-25F566E74AC2}"/>
              </a:ext>
            </a:extLst>
          </p:cNvPr>
          <p:cNvSpPr txBox="1"/>
          <p:nvPr/>
        </p:nvSpPr>
        <p:spPr>
          <a:xfrm>
            <a:off x="1435509" y="1070036"/>
            <a:ext cx="10500852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u="sng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Dataset Details</a:t>
            </a:r>
          </a:p>
          <a:p>
            <a:endParaRPr lang="en-IN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Dataset used:   </a:t>
            </a:r>
            <a:r>
              <a:rPr lang="en-IN" b="1" dirty="0" err="1">
                <a:latin typeface="Cambria" panose="02040503050406030204" pitchFamily="18" charset="0"/>
                <a:ea typeface="Cambria" panose="02040503050406030204" pitchFamily="18" charset="0"/>
              </a:rPr>
              <a:t>pronostico_dataset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 (1).csv</a:t>
            </a:r>
          </a:p>
          <a:p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fontAlgn="ctr"/>
            <a:r>
              <a:rPr lang="en-IN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details: </a:t>
            </a:r>
          </a:p>
          <a:p>
            <a:pPr fontAlgn="ctr"/>
            <a:endParaRPr lang="en-IN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fontAlgn="ctr"/>
            <a:endParaRPr lang="en-IN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fontAlgn="ctr"/>
            <a:endParaRPr lang="en-IN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fontAlgn="ctr"/>
            <a:endParaRPr lang="en-IN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fontAlgn="ctr"/>
            <a:endParaRPr lang="en-IN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fontAlgn="ctr"/>
            <a:endParaRPr lang="en-IN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fontAlgn="ctr"/>
            <a:endParaRPr lang="en-IN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fontAlgn="ctr"/>
            <a:endParaRPr lang="en-IN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fontAlgn="ctr"/>
            <a:endParaRPr lang="en-IN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fontAlgn="ctr"/>
            <a:endParaRPr lang="en-IN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fontAlgn="ctr"/>
            <a:r>
              <a:rPr lang="en-IN" sz="1600" dirty="0">
                <a:latin typeface="Cambria" panose="02040503050406030204" pitchFamily="18" charset="0"/>
                <a:ea typeface="Cambria" panose="02040503050406030204" pitchFamily="18" charset="0"/>
              </a:rPr>
              <a:t>Therefore, from the above it can be interpreted that there are 6000 rows &amp; 6 columns in the given </a:t>
            </a:r>
            <a:r>
              <a:rPr lang="en-I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pronostico_dataset</a:t>
            </a:r>
            <a:r>
              <a:rPr lang="en-IN" sz="16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endParaRPr lang="en-IN" sz="1600" dirty="0"/>
          </a:p>
          <a:p>
            <a:endParaRPr lang="en-IN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DECD920-579D-15CD-BABD-623649C1A233}"/>
              </a:ext>
            </a:extLst>
          </p:cNvPr>
          <p:cNvSpPr/>
          <p:nvPr/>
        </p:nvSpPr>
        <p:spPr>
          <a:xfrm rot="5400000">
            <a:off x="1246236" y="2199966"/>
            <a:ext cx="186814" cy="1524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5CCA50BE-4301-B9B3-02E7-35178B688759}"/>
              </a:ext>
            </a:extLst>
          </p:cNvPr>
          <p:cNvSpPr/>
          <p:nvPr/>
        </p:nvSpPr>
        <p:spPr>
          <a:xfrm rot="5400000">
            <a:off x="1231487" y="3020968"/>
            <a:ext cx="186814" cy="15240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B512A5-669E-ADBB-9BDC-61D405995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178194"/>
              </p:ext>
            </p:extLst>
          </p:nvPr>
        </p:nvGraphicFramePr>
        <p:xfrm>
          <a:off x="3253661" y="3200404"/>
          <a:ext cx="4170515" cy="265200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53938">
                  <a:extLst>
                    <a:ext uri="{9D8B030D-6E8A-4147-A177-3AD203B41FA5}">
                      <a16:colId xmlns:a16="http://schemas.microsoft.com/office/drawing/2014/main" val="2753680422"/>
                    </a:ext>
                  </a:extLst>
                </a:gridCol>
                <a:gridCol w="1816577">
                  <a:extLst>
                    <a:ext uri="{9D8B030D-6E8A-4147-A177-3AD203B41FA5}">
                      <a16:colId xmlns:a16="http://schemas.microsoft.com/office/drawing/2014/main" val="2586504605"/>
                    </a:ext>
                  </a:extLst>
                </a:gridCol>
              </a:tblGrid>
              <a:tr h="569041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Number of rows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509249"/>
                  </a:ext>
                </a:extLst>
              </a:tr>
              <a:tr h="569041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Number of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345825"/>
                  </a:ext>
                </a:extLst>
              </a:tr>
              <a:tr h="569041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Data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int64 = 1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float64 = 4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Object =1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en-IN" sz="14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085535"/>
                  </a:ext>
                </a:extLst>
              </a:tr>
              <a:tr h="569041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Duplicates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90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891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8A2DD9-B88B-89A3-AACE-1CBD7B034A63}"/>
              </a:ext>
            </a:extLst>
          </p:cNvPr>
          <p:cNvSpPr txBox="1"/>
          <p:nvPr/>
        </p:nvSpPr>
        <p:spPr>
          <a:xfrm>
            <a:off x="3087328" y="2548701"/>
            <a:ext cx="6096000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907"/>
              </a:spcBef>
              <a:spcAft>
                <a:spcPts val="605"/>
              </a:spcAft>
              <a:buNone/>
            </a:pPr>
            <a:r>
              <a:rPr lang="en-IN" sz="3600" b="1" i="0" dirty="0">
                <a:solidFill>
                  <a:srgbClr val="C00000"/>
                </a:solidFill>
                <a:effectLst/>
                <a:latin typeface="system-ui"/>
              </a:rPr>
              <a:t>Exploratory Data Analysis</a:t>
            </a:r>
          </a:p>
          <a:p>
            <a:pPr algn="ctr">
              <a:spcBef>
                <a:spcPts val="907"/>
              </a:spcBef>
              <a:spcAft>
                <a:spcPts val="605"/>
              </a:spcAft>
              <a:buNone/>
            </a:pPr>
            <a:r>
              <a:rPr lang="en-IN" sz="3200" b="1" i="0" dirty="0">
                <a:solidFill>
                  <a:srgbClr val="C00000"/>
                </a:solidFill>
                <a:effectLst/>
                <a:latin typeface="system-ui"/>
              </a:rPr>
              <a:t>(EDA) </a:t>
            </a:r>
          </a:p>
        </p:txBody>
      </p:sp>
    </p:spTree>
    <p:extLst>
      <p:ext uri="{BB962C8B-B14F-4D97-AF65-F5344CB8AC3E}">
        <p14:creationId xmlns:p14="http://schemas.microsoft.com/office/powerpoint/2010/main" val="155930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5CF170-B500-7066-52BE-0F600D4C73A7}"/>
              </a:ext>
            </a:extLst>
          </p:cNvPr>
          <p:cNvSpPr txBox="1"/>
          <p:nvPr/>
        </p:nvSpPr>
        <p:spPr>
          <a:xfrm>
            <a:off x="1502099" y="885768"/>
            <a:ext cx="7612403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                       </a:t>
            </a:r>
            <a:r>
              <a:rPr lang="en-IN" sz="2500" b="1" u="sng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Visualization</a:t>
            </a:r>
          </a:p>
          <a:p>
            <a:pPr algn="ctr"/>
            <a:endParaRPr lang="en-I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IN" sz="24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b="1" u="sng" dirty="0">
                <a:latin typeface="Cambria" panose="02040503050406030204" pitchFamily="18" charset="0"/>
                <a:ea typeface="Cambria" panose="02040503050406030204" pitchFamily="18" charset="0"/>
              </a:rPr>
              <a:t>Histogram Plot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3B5BA0-97B6-DAAF-5A4F-6418B39A3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533" t="33261" r="45887" b="16559"/>
          <a:stretch>
            <a:fillRect/>
          </a:stretch>
        </p:blipFill>
        <p:spPr>
          <a:xfrm>
            <a:off x="4937360" y="1931144"/>
            <a:ext cx="3205316" cy="2407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458730-E1A1-FA86-0AAD-5265A9A6B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533" t="21271" r="46209" b="29892"/>
          <a:stretch>
            <a:fillRect/>
          </a:stretch>
        </p:blipFill>
        <p:spPr>
          <a:xfrm>
            <a:off x="8299875" y="1974519"/>
            <a:ext cx="3219595" cy="23738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31066E-A638-DD41-34E6-D0485AE45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290" t="21936" r="46613" b="29221"/>
          <a:stretch>
            <a:fillRect/>
          </a:stretch>
        </p:blipFill>
        <p:spPr>
          <a:xfrm>
            <a:off x="4937360" y="4377898"/>
            <a:ext cx="3191681" cy="23637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27B607-54C1-5121-813D-4D1B421969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532" t="25520" r="46532" b="25734"/>
          <a:stretch>
            <a:fillRect/>
          </a:stretch>
        </p:blipFill>
        <p:spPr>
          <a:xfrm>
            <a:off x="8276526" y="4356077"/>
            <a:ext cx="3242944" cy="24074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6AD422-4103-F5E4-4CB7-D5D5CAD6D7EF}"/>
              </a:ext>
            </a:extLst>
          </p:cNvPr>
          <p:cNvSpPr txBox="1"/>
          <p:nvPr/>
        </p:nvSpPr>
        <p:spPr>
          <a:xfrm>
            <a:off x="444017" y="2819766"/>
            <a:ext cx="43458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Removing ID and prognosis columns temporarily-</a:t>
            </a:r>
          </a:p>
          <a:p>
            <a:endParaRPr lang="en-I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import 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randomdata_temp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 = 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data.drop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(columns=['ID', 'prognosis’])</a:t>
            </a:r>
          </a:p>
          <a:p>
            <a:endParaRPr lang="en-I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for feature in 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data_temp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:  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random_color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 = (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random.random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(), 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random.random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(), 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random.random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())  </a:t>
            </a:r>
          </a:p>
          <a:p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sns.histplot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(data[feature], 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kde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=True, bins=30, 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color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=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random_color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)  </a:t>
            </a:r>
          </a:p>
          <a:p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plt.show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11960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EFC9DB-052A-1DB9-B315-977226AE0C36}"/>
              </a:ext>
            </a:extLst>
          </p:cNvPr>
          <p:cNvSpPr txBox="1"/>
          <p:nvPr/>
        </p:nvSpPr>
        <p:spPr>
          <a:xfrm>
            <a:off x="197464" y="1440443"/>
            <a:ext cx="5369321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u="sng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Box plot </a:t>
            </a:r>
            <a:r>
              <a:rPr lang="en-IN" sz="2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endParaRPr lang="en-I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for feature in 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data_temp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:  figure = 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plt.figure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figsize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=(6,4))  </a:t>
            </a:r>
          </a:p>
          <a:p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random_color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 = (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random.random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(), 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random.random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(), 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random.random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())  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sns.boxplot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data_temp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[feature],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color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=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random_color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)  </a:t>
            </a:r>
          </a:p>
          <a:p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plt.show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</a:p>
          <a:p>
            <a:endParaRPr lang="en-I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From the boxplot, we can detect the outliers.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03953B-39D9-EE00-42B2-F704FF863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290" t="21649" r="48468" b="40789"/>
          <a:stretch>
            <a:fillRect/>
          </a:stretch>
        </p:blipFill>
        <p:spPr>
          <a:xfrm>
            <a:off x="5650314" y="1921412"/>
            <a:ext cx="3141997" cy="1883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5B0EAD-B338-49E4-220F-D4CDF1A21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484" t="20659" r="48571" b="42565"/>
          <a:stretch>
            <a:fillRect/>
          </a:stretch>
        </p:blipFill>
        <p:spPr>
          <a:xfrm>
            <a:off x="8872695" y="1941508"/>
            <a:ext cx="3182129" cy="1883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23F597-F67D-6786-CCF3-54838DB16F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566" t="21684" r="48572" b="40952"/>
          <a:stretch>
            <a:fillRect/>
          </a:stretch>
        </p:blipFill>
        <p:spPr>
          <a:xfrm>
            <a:off x="5660361" y="4029377"/>
            <a:ext cx="3124826" cy="18837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D924DD-DDC8-0E25-D3C1-D7E6C317C8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566" t="28017" r="48654" b="35092"/>
          <a:stretch>
            <a:fillRect/>
          </a:stretch>
        </p:blipFill>
        <p:spPr>
          <a:xfrm>
            <a:off x="8872695" y="4029377"/>
            <a:ext cx="3182129" cy="188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87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05D505-6C07-4055-4DBA-FE0BAEAEBD72}"/>
              </a:ext>
            </a:extLst>
          </p:cNvPr>
          <p:cNvSpPr txBox="1"/>
          <p:nvPr/>
        </p:nvSpPr>
        <p:spPr>
          <a:xfrm>
            <a:off x="1298745" y="1321923"/>
            <a:ext cx="449914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u="sng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Heat Map</a:t>
            </a:r>
            <a:r>
              <a:rPr lang="en-IN" sz="2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sns.heatmap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(data_temp2.corr(), 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annot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=True, 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cmap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="</a:t>
            </a:r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PiYG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")</a:t>
            </a:r>
          </a:p>
          <a:p>
            <a:r>
              <a:rPr lang="en-I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plt.show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</a:p>
          <a:p>
            <a:endParaRPr lang="en-I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400" b="1" dirty="0">
                <a:latin typeface="Cambria" panose="02040503050406030204" pitchFamily="18" charset="0"/>
                <a:ea typeface="Cambria" panose="02040503050406030204" pitchFamily="18" charset="0"/>
              </a:rPr>
              <a:t>From the heatmap, we can visualize the correlation.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B8AF5-AD73-C095-7228-DE28F138A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5825" t="20367" r="50000" b="27180"/>
          <a:stretch>
            <a:fillRect/>
          </a:stretch>
        </p:blipFill>
        <p:spPr>
          <a:xfrm>
            <a:off x="6427597" y="1794189"/>
            <a:ext cx="4499149" cy="38843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4524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5AB7E1-DDAE-9630-F3A5-DE69F51BC21C}"/>
              </a:ext>
            </a:extLst>
          </p:cNvPr>
          <p:cNvSpPr txBox="1"/>
          <p:nvPr/>
        </p:nvSpPr>
        <p:spPr>
          <a:xfrm>
            <a:off x="1032387" y="1190154"/>
            <a:ext cx="10186219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000" b="1" i="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 i="0" u="sng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Label Encoder</a:t>
            </a:r>
            <a:r>
              <a:rPr lang="en-US" sz="2000" b="1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>
              <a:buNone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classification algorithms the outputs are 0 and 1 as we know.</a:t>
            </a:r>
          </a:p>
          <a:p>
            <a:pPr algn="l">
              <a:buNone/>
            </a:pP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prognosis column has to be encoded to make the true value 1 as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Retinopathy’ and false value 0 as ‘</a:t>
            </a:r>
            <a:r>
              <a:rPr lang="en-US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No_Retinopathy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’.</a:t>
            </a:r>
          </a:p>
          <a:p>
            <a:pPr algn="l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=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LabelEncoder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columns_to_be_label_encoded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=['prognosis’]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columns_to_be_label_encoded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</a:t>
            </a: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data_cleaned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le.fit_transform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data_cleaned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data_cleaned.info()                                                                                    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data_cleaned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['prognosis'].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value_counts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6BA41-F4DB-B747-0C6C-51AF90882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5565" t="32545" r="62097" b="40932"/>
          <a:stretch>
            <a:fillRect/>
          </a:stretch>
        </p:blipFill>
        <p:spPr>
          <a:xfrm>
            <a:off x="1612496" y="4393377"/>
            <a:ext cx="3342968" cy="21672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A2276-862D-59B4-3BA0-51AA7A772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027" t="64111" r="71164" b="27455"/>
          <a:stretch>
            <a:fillRect/>
          </a:stretch>
        </p:blipFill>
        <p:spPr>
          <a:xfrm>
            <a:off x="7551170" y="4446771"/>
            <a:ext cx="2074611" cy="768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8110217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697</TotalTime>
  <Words>801</Words>
  <Application>Microsoft Office PowerPoint</Application>
  <PresentationFormat>Widescreen</PresentationFormat>
  <Paragraphs>169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Cambria</vt:lpstr>
      <vt:lpstr>Century</vt:lpstr>
      <vt:lpstr>Century Gothic</vt:lpstr>
      <vt:lpstr>Georgia</vt:lpstr>
      <vt:lpstr>Gill Sans</vt:lpstr>
      <vt:lpstr>system-ui</vt:lpstr>
      <vt:lpstr>Times New Roman</vt:lpstr>
      <vt:lpstr>Vapor Trail</vt:lpstr>
      <vt:lpstr>DIABETIC RETINOPATHY PREDICTION IN PATIENTS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Ankur Choudhury</dc:creator>
  <cp:lastModifiedBy>Ankur Choudhury</cp:lastModifiedBy>
  <cp:revision>13</cp:revision>
  <dcterms:created xsi:type="dcterms:W3CDTF">2025-08-13T07:53:06Z</dcterms:created>
  <dcterms:modified xsi:type="dcterms:W3CDTF">2025-08-19T16:19:56Z</dcterms:modified>
</cp:coreProperties>
</file>